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483" r:id="rId4"/>
  </p:sldMasterIdLst>
  <p:notesMasterIdLst>
    <p:notesMasterId r:id="rId7"/>
  </p:notesMasterIdLst>
  <p:handoutMasterIdLst>
    <p:handoutMasterId r:id="rId8"/>
  </p:handoutMasterIdLst>
  <p:sldIdLst>
    <p:sldId id="420" r:id="rId5"/>
    <p:sldId id="421" r:id="rId6"/>
  </p:sldIdLst>
  <p:sldSz cx="7772400" cy="10058400"/>
  <p:notesSz cx="6858000" cy="9144000"/>
  <p:defaultTextStyle>
    <a:defPPr>
      <a:defRPr lang="en-US"/>
    </a:defPPr>
    <a:lvl1pPr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1pPr>
    <a:lvl2pPr marL="4572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2pPr>
    <a:lvl3pPr marL="9144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3pPr>
    <a:lvl4pPr marL="13716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4pPr>
    <a:lvl5pPr marL="18288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5pPr>
    <a:lvl6pPr marL="22860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6pPr>
    <a:lvl7pPr marL="27432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7pPr>
    <a:lvl8pPr marL="32004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8pPr>
    <a:lvl9pPr marL="36576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9pPr>
  </p:defaultTextStyle>
  <p:extLst>
    <p:ext uri="{EFAFB233-063F-42B5-8137-9DF3F51BA10A}">
      <p15:sldGuideLst xmlns:p15="http://schemas.microsoft.com/office/powerpoint/2012/main">
        <p15:guide id="4" orient="horz" userDrawn="1">
          <p15:clr>
            <a:srgbClr val="A4A3A4"/>
          </p15:clr>
        </p15:guide>
        <p15:guide id="5" orient="horz" pos="6335" userDrawn="1">
          <p15:clr>
            <a:srgbClr val="A4A3A4"/>
          </p15:clr>
        </p15:guide>
        <p15:guide id="9" pos="4896" userDrawn="1">
          <p15:clr>
            <a:srgbClr val="A4A3A4"/>
          </p15:clr>
        </p15:guide>
        <p15:guide id="10" userDrawn="1">
          <p15:clr>
            <a:srgbClr val="A4A3A4"/>
          </p15:clr>
        </p15:guide>
        <p15:guide id="11" orient="horz" pos="6065" userDrawn="1">
          <p15:clr>
            <a:srgbClr val="A4A3A4"/>
          </p15:clr>
        </p15:guide>
        <p15:guide id="12" pos="3679" userDrawn="1">
          <p15:clr>
            <a:srgbClr val="A4A3A4"/>
          </p15:clr>
        </p15:guide>
        <p15:guide id="13" orient="horz" pos="1248" userDrawn="1">
          <p15:clr>
            <a:srgbClr val="A4A3A4"/>
          </p15:clr>
        </p15:guide>
        <p15:guide id="14" orient="horz" pos="2012" userDrawn="1">
          <p15:clr>
            <a:srgbClr val="A4A3A4"/>
          </p15:clr>
        </p15:guide>
        <p15:guide id="15" pos="384" userDrawn="1">
          <p15:clr>
            <a:srgbClr val="A4A3A4"/>
          </p15:clr>
        </p15:guide>
        <p15:guide id="16" orient="horz" pos="5437" userDrawn="1">
          <p15:clr>
            <a:srgbClr val="A4A3A4"/>
          </p15:clr>
        </p15:guide>
        <p15:guide id="17" orient="horz" pos="745" userDrawn="1">
          <p15:clr>
            <a:srgbClr val="A4A3A4"/>
          </p15:clr>
        </p15:guide>
        <p15:guide id="18" pos="2784" userDrawn="1">
          <p15:clr>
            <a:srgbClr val="A4A3A4"/>
          </p15:clr>
        </p15:guide>
        <p15:guide id="19" pos="244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echel White" initials="RW" lastIdx="8" clrIdx="0"/>
  <p:cmAuthor id="1" name="Jennifer Kernica" initials="" lastIdx="46" clrIdx="1"/>
  <p:cmAuthor id="2" name="Erin Peralta" initials="EP" lastIdx="3" clrIdx="2"/>
  <p:cmAuthor id="3" name="Jennifer Kernica" initials="JK" lastIdx="1" clrIdx="3"/>
  <p:cmAuthor id="4" name="Ryan Manchee" initials="RM" lastIdx="23"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F3D"/>
    <a:srgbClr val="A72733"/>
    <a:srgbClr val="6C6C6C"/>
    <a:srgbClr val="F4F4F4"/>
    <a:srgbClr val="005493"/>
    <a:srgbClr val="F2F2F2"/>
    <a:srgbClr val="393D3F"/>
    <a:srgbClr val="FAB430"/>
    <a:srgbClr val="FAB23B"/>
    <a:srgbClr val="F6F6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07" autoAdjust="0"/>
    <p:restoredTop sz="94048" autoAdjust="0"/>
  </p:normalViewPr>
  <p:slideViewPr>
    <p:cSldViewPr>
      <p:cViewPr varScale="1">
        <p:scale>
          <a:sx n="94" d="100"/>
          <a:sy n="94" d="100"/>
        </p:scale>
        <p:origin x="3560" y="216"/>
      </p:cViewPr>
      <p:guideLst>
        <p:guide orient="horz"/>
        <p:guide orient="horz" pos="6335"/>
        <p:guide pos="4896"/>
        <p:guide/>
        <p:guide orient="horz" pos="6065"/>
        <p:guide pos="3679"/>
        <p:guide orient="horz" pos="1248"/>
        <p:guide orient="horz" pos="2012"/>
        <p:guide pos="384"/>
        <p:guide orient="horz" pos="5437"/>
        <p:guide orient="horz" pos="745"/>
        <p:guide pos="2784"/>
        <p:guide pos="2448"/>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9932"/>
    </p:cViewPr>
  </p:sorterViewPr>
  <p:notesViewPr>
    <p:cSldViewPr>
      <p:cViewPr varScale="1">
        <p:scale>
          <a:sx n="90" d="100"/>
          <a:sy n="90" d="100"/>
        </p:scale>
        <p:origin x="3712"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18F3B40-4209-074D-8B2D-8F5E4A24EDCD}" type="slidenum">
              <a:rPr lang="en-US" smtClean="0"/>
              <a:t>‹#›</a:t>
            </a:fld>
            <a:endParaRPr lang="en-US" dirty="0"/>
          </a:p>
        </p:txBody>
      </p:sp>
      <p:sp>
        <p:nvSpPr>
          <p:cNvPr id="6" name="Date Placeholder 5">
            <a:extLst>
              <a:ext uri="{FF2B5EF4-FFF2-40B4-BE49-F238E27FC236}">
                <a16:creationId xmlns:a16="http://schemas.microsoft.com/office/drawing/2014/main" id="{16E495EA-E28C-DE44-8E48-AB6F2D9CF7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CEB8BB-BDDB-1B4B-9E10-D896695FACF0}" type="datetimeFigureOut">
              <a:rPr lang="en-US" smtClean="0"/>
              <a:t>2/10/23</a:t>
            </a:fld>
            <a:endParaRPr lang="en-US" dirty="0"/>
          </a:p>
        </p:txBody>
      </p:sp>
    </p:spTree>
    <p:extLst>
      <p:ext uri="{BB962C8B-B14F-4D97-AF65-F5344CB8AC3E}">
        <p14:creationId xmlns:p14="http://schemas.microsoft.com/office/powerpoint/2010/main" val="134073831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ill Sans" charset="0"/>
                <a:ea typeface="Heiti SC Light" charset="0"/>
                <a:cs typeface="Heiti SC Light" charset="0"/>
                <a:sym typeface="Gill Sans" charset="0"/>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886DA636-1F4E-F842-8361-734ACACA73B8}" type="datetime1">
              <a:rPr lang="en-US" altLang="en-US" smtClean="0"/>
              <a:t>2/10/23</a:t>
            </a:fld>
            <a:endParaRPr lang="en-US" altLang="en-US" dirty="0"/>
          </a:p>
        </p:txBody>
      </p:sp>
      <p:sp>
        <p:nvSpPr>
          <p:cNvPr id="4" name="Slide Image Placeholder 3"/>
          <p:cNvSpPr>
            <a:spLocks noGrp="1" noRot="1" noChangeAspect="1"/>
          </p:cNvSpPr>
          <p:nvPr>
            <p:ph type="sldImg" idx="2"/>
          </p:nvPr>
        </p:nvSpPr>
        <p:spPr>
          <a:xfrm>
            <a:off x="2103438" y="685800"/>
            <a:ext cx="2651125"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ill Sans" charset="0"/>
                <a:ea typeface="Heiti SC Light" charset="0"/>
                <a:cs typeface="Heiti SC Light" charset="0"/>
                <a:sym typeface="Gill Sans" charset="0"/>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8C35462E-943E-4A4A-93A7-BA25BFB5C2F3}" type="slidenum">
              <a:rPr lang="en-US" altLang="en-US"/>
              <a:pPr/>
              <a:t>‹#›</a:t>
            </a:fld>
            <a:endParaRPr lang="en-US" altLang="en-US" dirty="0"/>
          </a:p>
        </p:txBody>
      </p:sp>
    </p:spTree>
    <p:extLst>
      <p:ext uri="{BB962C8B-B14F-4D97-AF65-F5344CB8AC3E}">
        <p14:creationId xmlns:p14="http://schemas.microsoft.com/office/powerpoint/2010/main" val="3393570519"/>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Hyperlocal Location Targeting</a:t>
            </a:r>
          </a:p>
          <a:p>
            <a:endParaRPr lang="en-US" dirty="0"/>
          </a:p>
        </p:txBody>
      </p:sp>
      <p:sp>
        <p:nvSpPr>
          <p:cNvPr id="4" name="Slide Number Placeholder 3"/>
          <p:cNvSpPr>
            <a:spLocks noGrp="1"/>
          </p:cNvSpPr>
          <p:nvPr>
            <p:ph type="sldNum" sz="quarter" idx="5"/>
          </p:nvPr>
        </p:nvSpPr>
        <p:spPr/>
        <p:txBody>
          <a:bodyPr/>
          <a:lstStyle/>
          <a:p>
            <a:fld id="{8C35462E-943E-4A4A-93A7-BA25BFB5C2F3}" type="slidenum">
              <a:rPr lang="en-US" altLang="en-US" smtClean="0"/>
              <a:pPr/>
              <a:t>1</a:t>
            </a:fld>
            <a:endParaRPr lang="en-US" altLang="en-US" dirty="0"/>
          </a:p>
        </p:txBody>
      </p:sp>
    </p:spTree>
    <p:extLst>
      <p:ext uri="{BB962C8B-B14F-4D97-AF65-F5344CB8AC3E}">
        <p14:creationId xmlns:p14="http://schemas.microsoft.com/office/powerpoint/2010/main" val="15821653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Hyperlocal Location Targeting</a:t>
            </a:r>
          </a:p>
          <a:p>
            <a:endParaRPr lang="en-US" dirty="0"/>
          </a:p>
        </p:txBody>
      </p:sp>
      <p:sp>
        <p:nvSpPr>
          <p:cNvPr id="4" name="Slide Number Placeholder 3"/>
          <p:cNvSpPr>
            <a:spLocks noGrp="1"/>
          </p:cNvSpPr>
          <p:nvPr>
            <p:ph type="sldNum" sz="quarter" idx="5"/>
          </p:nvPr>
        </p:nvSpPr>
        <p:spPr/>
        <p:txBody>
          <a:bodyPr/>
          <a:lstStyle/>
          <a:p>
            <a:fld id="{8C35462E-943E-4A4A-93A7-BA25BFB5C2F3}" type="slidenum">
              <a:rPr lang="en-US" altLang="en-US" smtClean="0"/>
              <a:pPr/>
              <a:t>2</a:t>
            </a:fld>
            <a:endParaRPr lang="en-US" altLang="en-US" dirty="0"/>
          </a:p>
        </p:txBody>
      </p:sp>
    </p:spTree>
    <p:extLst>
      <p:ext uri="{BB962C8B-B14F-4D97-AF65-F5344CB8AC3E}">
        <p14:creationId xmlns:p14="http://schemas.microsoft.com/office/powerpoint/2010/main" val="530492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Conversion Trackin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DDE39EFE-7DE9-6D45-AB78-4FCC88488E7E}"/>
              </a:ext>
            </a:extLst>
          </p:cNvPr>
          <p:cNvSpPr/>
          <p:nvPr userDrawn="1"/>
        </p:nvSpPr>
        <p:spPr>
          <a:xfrm>
            <a:off x="0" y="9355620"/>
            <a:ext cx="7804522" cy="7027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itle Placeholder 1">
            <a:extLst>
              <a:ext uri="{FF2B5EF4-FFF2-40B4-BE49-F238E27FC236}">
                <a16:creationId xmlns:a16="http://schemas.microsoft.com/office/drawing/2014/main" id="{0E8513C6-9303-174C-8157-D5275945C103}"/>
              </a:ext>
            </a:extLst>
          </p:cNvPr>
          <p:cNvSpPr>
            <a:spLocks noGrp="1"/>
          </p:cNvSpPr>
          <p:nvPr>
            <p:ph type="title" hasCustomPrompt="1"/>
          </p:nvPr>
        </p:nvSpPr>
        <p:spPr>
          <a:xfrm>
            <a:off x="493654" y="581667"/>
            <a:ext cx="6817215" cy="702779"/>
          </a:xfrm>
          <a:prstGeom prst="rect">
            <a:avLst/>
          </a:prstGeom>
        </p:spPr>
        <p:txBody>
          <a:bodyPr vert="horz" lIns="91440" tIns="45720" rIns="91440" bIns="45720" rtlCol="0" anchor="ctr" anchorCtr="0">
            <a:noAutofit/>
          </a:bodyPr>
          <a:lstStyle>
            <a:lvl1pPr marL="21859" algn="ctr" defTabSz="777146" rtl="0" eaLnBrk="1" fontAlgn="base" latinLnBrk="0" hangingPunct="1">
              <a:lnSpc>
                <a:spcPts val="2534"/>
              </a:lnSpc>
              <a:spcBef>
                <a:spcPct val="0"/>
              </a:spcBef>
              <a:spcAft>
                <a:spcPct val="0"/>
              </a:spcAft>
              <a:buNone/>
              <a:defRPr lang="en-US" sz="3600" b="0" i="0" kern="1200" cap="none" spc="0" baseline="0" dirty="0">
                <a:solidFill>
                  <a:schemeClr val="tx1"/>
                </a:solidFill>
                <a:latin typeface="+mj-lt"/>
                <a:ea typeface="ＭＳ Ｐゴシック" charset="0"/>
                <a:cs typeface="Arial Black" panose="020B0604020202020204" pitchFamily="34" charset="0"/>
                <a:sym typeface="Gill Sans" charset="0"/>
              </a:defRPr>
            </a:lvl1pPr>
          </a:lstStyle>
          <a:p>
            <a:r>
              <a:rPr lang="en-US" dirty="0"/>
              <a:t>Click To Edit Master Title Style</a:t>
            </a:r>
          </a:p>
        </p:txBody>
      </p:sp>
      <p:sp>
        <p:nvSpPr>
          <p:cNvPr id="16" name="Text Placeholder 10">
            <a:extLst>
              <a:ext uri="{FF2B5EF4-FFF2-40B4-BE49-F238E27FC236}">
                <a16:creationId xmlns:a16="http://schemas.microsoft.com/office/drawing/2014/main" id="{80753D1D-DD2B-8C44-8D42-A25198144131}"/>
              </a:ext>
            </a:extLst>
          </p:cNvPr>
          <p:cNvSpPr>
            <a:spLocks noGrp="1"/>
          </p:cNvSpPr>
          <p:nvPr>
            <p:ph type="body" sz="quarter" idx="12" hasCustomPrompt="1"/>
          </p:nvPr>
        </p:nvSpPr>
        <p:spPr>
          <a:xfrm>
            <a:off x="493655" y="1232513"/>
            <a:ext cx="6817214" cy="358928"/>
          </a:xfrm>
          <a:prstGeom prst="rect">
            <a:avLst/>
          </a:prstGeom>
        </p:spPr>
        <p:txBody>
          <a:bodyPr anchor="ctr">
            <a:noAutofit/>
          </a:bodyPr>
          <a:lstStyle>
            <a:lvl1pPr marL="0" indent="0" algn="ctr" defTabSz="777165" rtl="0" fontAlgn="base">
              <a:spcBef>
                <a:spcPts val="861"/>
              </a:spcBef>
              <a:spcAft>
                <a:spcPct val="0"/>
              </a:spcAft>
              <a:buClr>
                <a:schemeClr val="bg2"/>
              </a:buClr>
              <a:buNone/>
              <a:defRPr lang="en-US" sz="1530" kern="1200" spc="0" baseline="0" dirty="0">
                <a:solidFill>
                  <a:schemeClr val="bg2"/>
                </a:solidFill>
                <a:latin typeface="+mn-lt"/>
                <a:ea typeface="+mn-ea"/>
                <a:cs typeface="+mn-cs"/>
              </a:defRPr>
            </a:lvl1pPr>
          </a:lstStyle>
          <a:p>
            <a:pPr lvl="0"/>
            <a:r>
              <a:rPr lang="en-US" dirty="0"/>
              <a:t>Click To Edit Master Text Styles</a:t>
            </a:r>
          </a:p>
        </p:txBody>
      </p:sp>
      <p:sp>
        <p:nvSpPr>
          <p:cNvPr id="2" name="Rectangle 1">
            <a:extLst>
              <a:ext uri="{FF2B5EF4-FFF2-40B4-BE49-F238E27FC236}">
                <a16:creationId xmlns:a16="http://schemas.microsoft.com/office/drawing/2014/main" id="{B82BF5AF-8D80-EECA-00FD-3349D24DDC45}"/>
              </a:ext>
            </a:extLst>
          </p:cNvPr>
          <p:cNvSpPr/>
          <p:nvPr userDrawn="1"/>
        </p:nvSpPr>
        <p:spPr>
          <a:xfrm>
            <a:off x="0" y="9355620"/>
            <a:ext cx="7804522" cy="7027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6505768"/>
      </p:ext>
    </p:extLst>
  </p:cSld>
  <p:clrMapOvr>
    <a:masterClrMapping/>
  </p:clrMapOvr>
  <p:extLst>
    <p:ext uri="{DCECCB84-F9BA-43D5-87BE-67443E8EF086}">
      <p15:sldGuideLst xmlns:p15="http://schemas.microsoft.com/office/powerpoint/2012/main">
        <p15:guide id="1" orient="horz" pos="192">
          <p15:clr>
            <a:srgbClr val="FBAE40"/>
          </p15:clr>
        </p15:guide>
        <p15:guide id="2" pos="432" userDrawn="1">
          <p15:clr>
            <a:srgbClr val="FBAE40"/>
          </p15:clr>
        </p15:guide>
        <p15:guide id="3" pos="4512">
          <p15:clr>
            <a:srgbClr val="FBAE40"/>
          </p15:clr>
        </p15:guide>
        <p15:guide id="4" orient="horz" pos="3268">
          <p15:clr>
            <a:srgbClr val="FBAE40"/>
          </p15:clr>
        </p15:guide>
        <p15:guide id="5" orient="horz" pos="912">
          <p15:clr>
            <a:srgbClr val="FBAE40"/>
          </p15:clr>
        </p15:guide>
        <p15:guide id="6" orient="horz" pos="2160">
          <p15:clr>
            <a:srgbClr val="FBAE40"/>
          </p15:clr>
        </p15:guide>
        <p15:guide id="7" pos="2448">
          <p15:clr>
            <a:srgbClr val="FBAE40"/>
          </p15:clr>
        </p15:guide>
        <p15:guide id="8" orient="horz"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3E268FF1-253A-D649-B6BF-D7C97B34CBCD}"/>
              </a:ext>
            </a:extLst>
          </p:cNvPr>
          <p:cNvSpPr txBox="1">
            <a:spLocks/>
          </p:cNvSpPr>
          <p:nvPr/>
        </p:nvSpPr>
        <p:spPr>
          <a:xfrm>
            <a:off x="407752" y="9405304"/>
            <a:ext cx="313487" cy="401638"/>
          </a:xfrm>
          <a:prstGeom prst="rect">
            <a:avLst/>
          </a:prstGeom>
        </p:spPr>
        <p:txBody>
          <a:bodyPr/>
          <a:lstStyle>
            <a:defPPr>
              <a:defRPr lang="en-US"/>
            </a:defPPr>
            <a:lvl1pPr algn="l" rtl="0" fontAlgn="base">
              <a:spcBef>
                <a:spcPct val="0"/>
              </a:spcBef>
              <a:spcAft>
                <a:spcPct val="0"/>
              </a:spcAft>
              <a:defRPr sz="1200" kern="1200">
                <a:solidFill>
                  <a:schemeClr val="bg1">
                    <a:lumMod val="65000"/>
                  </a:schemeClr>
                </a:solidFill>
                <a:latin typeface="Gill Sans" pitchFamily="-84" charset="0"/>
                <a:ea typeface="Heiti SC Light" pitchFamily="-84" charset="-122"/>
                <a:cs typeface="+mn-cs"/>
                <a:sym typeface="Gill Sans" pitchFamily="-84" charset="0"/>
              </a:defRPr>
            </a:lvl1pPr>
            <a:lvl2pPr marL="4572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2pPr>
            <a:lvl3pPr marL="9144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3pPr>
            <a:lvl4pPr marL="13716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4pPr>
            <a:lvl5pPr marL="1828800" algn="ctr" rtl="0" fontAlgn="base">
              <a:spcBef>
                <a:spcPct val="0"/>
              </a:spcBef>
              <a:spcAft>
                <a:spcPct val="0"/>
              </a:spcAft>
              <a:defRPr sz="3600" kern="1200">
                <a:solidFill>
                  <a:srgbClr val="000000"/>
                </a:solidFill>
                <a:latin typeface="Gill Sans" pitchFamily="-84" charset="0"/>
                <a:ea typeface="Heiti SC Light" pitchFamily="-84" charset="-122"/>
                <a:cs typeface="+mn-cs"/>
                <a:sym typeface="Gill Sans" pitchFamily="-84" charset="0"/>
              </a:defRPr>
            </a:lvl5pPr>
            <a:lvl6pPr marL="22860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6pPr>
            <a:lvl7pPr marL="27432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7pPr>
            <a:lvl8pPr marL="32004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8pPr>
            <a:lvl9pPr marL="3657600" algn="l" defTabSz="914400" rtl="0" eaLnBrk="1" latinLnBrk="0" hangingPunct="1">
              <a:defRPr sz="3600" kern="1200">
                <a:solidFill>
                  <a:srgbClr val="000000"/>
                </a:solidFill>
                <a:latin typeface="Gill Sans" pitchFamily="-84" charset="0"/>
                <a:ea typeface="Heiti SC Light" pitchFamily="-84" charset="-122"/>
                <a:cs typeface="+mn-cs"/>
                <a:sym typeface="Gill Sans" pitchFamily="-84" charset="0"/>
              </a:defRPr>
            </a:lvl9pPr>
          </a:lstStyle>
          <a:p>
            <a:pPr>
              <a:defRPr/>
            </a:pPr>
            <a:fld id="{0976DD22-A212-4BD3-B017-5AF9B7AC8E6D}" type="slidenum">
              <a:rPr lang="en-US" sz="574" smtClean="0">
                <a:solidFill>
                  <a:srgbClr val="FFFFFF">
                    <a:lumMod val="65000"/>
                  </a:srgbClr>
                </a:solidFill>
                <a:latin typeface="Franklin Gothic Book" panose="020B0503020102020204" pitchFamily="34" charset="0"/>
              </a:rPr>
              <a:pPr>
                <a:defRPr/>
              </a:pPr>
              <a:t>‹#›</a:t>
            </a:fld>
            <a:endParaRPr lang="en-US" sz="574" dirty="0">
              <a:solidFill>
                <a:srgbClr val="FFFFFF">
                  <a:lumMod val="65000"/>
                </a:srgbClr>
              </a:solidFill>
              <a:latin typeface="Franklin Gothic Book" panose="020B0503020102020204" pitchFamily="34" charset="0"/>
            </a:endParaRPr>
          </a:p>
        </p:txBody>
      </p:sp>
      <p:sp>
        <p:nvSpPr>
          <p:cNvPr id="4" name="Text Placeholder 2">
            <a:extLst>
              <a:ext uri="{FF2B5EF4-FFF2-40B4-BE49-F238E27FC236}">
                <a16:creationId xmlns:a16="http://schemas.microsoft.com/office/drawing/2014/main" id="{893C2096-59E8-4C49-87E7-E37B7F8F3E98}"/>
              </a:ext>
            </a:extLst>
          </p:cNvPr>
          <p:cNvSpPr>
            <a:spLocks noGrp="1"/>
          </p:cNvSpPr>
          <p:nvPr>
            <p:ph type="body" idx="1"/>
          </p:nvPr>
        </p:nvSpPr>
        <p:spPr>
          <a:xfrm>
            <a:off x="412001" y="2346963"/>
            <a:ext cx="6894729" cy="6638079"/>
          </a:xfrm>
          <a:prstGeom prst="rect">
            <a:avLst/>
          </a:prstGeom>
        </p:spPr>
        <p:txBody>
          <a:bodyPr vert="horz" lIns="162553" tIns="81276" rIns="162553" bIns="81276" rtlCol="0">
            <a:normAutofit/>
          </a:bodyPr>
          <a:lstStyle/>
          <a:p>
            <a:pPr lvl="0"/>
            <a:r>
              <a:rPr lang="en-US" dirty="0"/>
              <a:t>Click to edit Master text styles</a:t>
            </a:r>
          </a:p>
          <a:p>
            <a:pPr lvl="1"/>
            <a:r>
              <a:rPr lang="en-US" dirty="0"/>
              <a:t>Second level</a:t>
            </a:r>
          </a:p>
          <a:p>
            <a:pPr lvl="2"/>
            <a:r>
              <a:rPr lang="en-US" dirty="0"/>
              <a:t>Third level</a:t>
            </a:r>
          </a:p>
        </p:txBody>
      </p:sp>
      <p:sp>
        <p:nvSpPr>
          <p:cNvPr id="2" name="Title Placeholder 1">
            <a:extLst>
              <a:ext uri="{FF2B5EF4-FFF2-40B4-BE49-F238E27FC236}">
                <a16:creationId xmlns:a16="http://schemas.microsoft.com/office/drawing/2014/main" id="{B8042F1A-434C-AF4C-BF99-69FEB7D5D7F7}"/>
              </a:ext>
            </a:extLst>
          </p:cNvPr>
          <p:cNvSpPr>
            <a:spLocks noGrp="1"/>
          </p:cNvSpPr>
          <p:nvPr>
            <p:ph type="title"/>
          </p:nvPr>
        </p:nvSpPr>
        <p:spPr>
          <a:xfrm>
            <a:off x="398124" y="841444"/>
            <a:ext cx="6885188" cy="1224122"/>
          </a:xfrm>
          <a:prstGeom prst="rect">
            <a:avLst/>
          </a:prstGeom>
        </p:spPr>
        <p:txBody>
          <a:bodyPr vert="horz" lIns="91440" tIns="45720" rIns="91440" bIns="45720" rtlCol="0" anchor="t">
            <a:normAutofit/>
          </a:bodyPr>
          <a:lstStyle/>
          <a:p>
            <a:r>
              <a:rPr lang="en-US"/>
              <a:t>Click to edit Master title style</a:t>
            </a:r>
            <a:endParaRPr lang="en-US" dirty="0"/>
          </a:p>
        </p:txBody>
      </p:sp>
    </p:spTree>
    <p:extLst>
      <p:ext uri="{BB962C8B-B14F-4D97-AF65-F5344CB8AC3E}">
        <p14:creationId xmlns:p14="http://schemas.microsoft.com/office/powerpoint/2010/main" val="2936750261"/>
      </p:ext>
    </p:extLst>
  </p:cSld>
  <p:clrMap bg1="lt1" tx1="dk1" bg2="lt2" tx2="dk2" accent1="accent1" accent2="accent2" accent3="accent3" accent4="accent4" accent5="accent5" accent6="accent6" hlink="hlink" folHlink="folHlink"/>
  <p:sldLayoutIdLst>
    <p:sldLayoutId id="2147484518" r:id="rId1"/>
  </p:sldLayoutIdLst>
  <p:hf sldNum="0" hdr="0" dt="0"/>
  <p:txStyles>
    <p:titleStyle>
      <a:lvl1pPr marL="21859" algn="l" defTabSz="777146" rtl="0" eaLnBrk="1" fontAlgn="base" latinLnBrk="0" hangingPunct="1">
        <a:lnSpc>
          <a:spcPts val="2534"/>
        </a:lnSpc>
        <a:spcBef>
          <a:spcPct val="0"/>
        </a:spcBef>
        <a:spcAft>
          <a:spcPct val="0"/>
        </a:spcAft>
        <a:buNone/>
        <a:defRPr lang="en-US" sz="2104" b="0" i="0" kern="1200" cap="none" spc="0" baseline="0" dirty="0">
          <a:solidFill>
            <a:schemeClr val="tx1"/>
          </a:solidFill>
          <a:latin typeface="+mj-lt"/>
          <a:ea typeface="ＭＳ Ｐゴシック" charset="0"/>
          <a:cs typeface="Arial Black" panose="020B0604020202020204" pitchFamily="34" charset="0"/>
          <a:sym typeface="Gill Sans" charset="0"/>
        </a:defRPr>
      </a:lvl1pPr>
    </p:titleStyle>
    <p:bodyStyle>
      <a:lvl1pPr marL="160280" indent="-160280" algn="l" defTabSz="777146" rtl="0" eaLnBrk="1" latinLnBrk="0" hangingPunct="1">
        <a:lnSpc>
          <a:spcPct val="100000"/>
        </a:lnSpc>
        <a:spcBef>
          <a:spcPts val="861"/>
        </a:spcBef>
        <a:buClr>
          <a:schemeClr val="bg2"/>
        </a:buClr>
        <a:buSzPct val="90000"/>
        <a:buFont typeface="Arial" panose="020B0604020202020204" pitchFamily="34" charset="0"/>
        <a:buChar char="•"/>
        <a:defRPr sz="1530" kern="1200" spc="0" baseline="0">
          <a:solidFill>
            <a:schemeClr val="bg2"/>
          </a:solidFill>
          <a:latin typeface="+mn-lt"/>
          <a:ea typeface="+mn-ea"/>
          <a:cs typeface="+mn-cs"/>
        </a:defRPr>
      </a:lvl1pPr>
      <a:lvl2pPr marL="410933" indent="-199142" algn="l" defTabSz="777146" rtl="0" eaLnBrk="1" latinLnBrk="0" hangingPunct="1">
        <a:lnSpc>
          <a:spcPct val="100000"/>
        </a:lnSpc>
        <a:spcBef>
          <a:spcPts val="861"/>
        </a:spcBef>
        <a:buClr>
          <a:schemeClr val="bg2"/>
        </a:buClr>
        <a:buFont typeface="Arial" panose="020B0604020202020204" pitchFamily="34" charset="0"/>
        <a:buChar char="–"/>
        <a:defRPr sz="1147" kern="1200" spc="0" baseline="0">
          <a:solidFill>
            <a:schemeClr val="bg2"/>
          </a:solidFill>
          <a:latin typeface="+mn-lt"/>
          <a:ea typeface="+mn-ea"/>
          <a:cs typeface="+mn-cs"/>
        </a:defRPr>
      </a:lvl2pPr>
      <a:lvl3pPr marL="577054" indent="-150569" algn="l" defTabSz="777146" rtl="0" eaLnBrk="1" latinLnBrk="0" hangingPunct="1">
        <a:lnSpc>
          <a:spcPct val="100000"/>
        </a:lnSpc>
        <a:spcBef>
          <a:spcPts val="861"/>
        </a:spcBef>
        <a:buClr>
          <a:schemeClr val="bg2"/>
        </a:buClr>
        <a:buFont typeface="Arial" panose="020B0604020202020204" pitchFamily="34" charset="0"/>
        <a:buChar char="•"/>
        <a:defRPr sz="956" kern="1200" spc="0" baseline="0">
          <a:solidFill>
            <a:schemeClr val="bg2"/>
          </a:solidFill>
          <a:latin typeface="+mn-lt"/>
          <a:ea typeface="+mn-ea"/>
          <a:cs typeface="+mn-cs"/>
        </a:defRPr>
      </a:lvl3pPr>
      <a:lvl4pPr marL="878699" indent="-194287" algn="l" defTabSz="777146" rtl="0" eaLnBrk="1" latinLnBrk="0" hangingPunct="1">
        <a:lnSpc>
          <a:spcPct val="100000"/>
        </a:lnSpc>
        <a:spcBef>
          <a:spcPts val="861"/>
        </a:spcBef>
        <a:buClr>
          <a:schemeClr val="bg2"/>
        </a:buClr>
        <a:buFont typeface="Arial" panose="020B0604020202020204" pitchFamily="34" charset="0"/>
        <a:buChar char="–"/>
        <a:defRPr sz="1339" kern="1200" spc="0" baseline="0">
          <a:solidFill>
            <a:schemeClr val="bg2"/>
          </a:solidFill>
          <a:latin typeface="+mn-lt"/>
          <a:ea typeface="+mn-ea"/>
          <a:cs typeface="+mn-cs"/>
        </a:defRPr>
      </a:lvl4pPr>
      <a:lvl5pPr marL="1092909" indent="-194287" algn="l" defTabSz="777146" rtl="0" eaLnBrk="1" latinLnBrk="0" hangingPunct="1">
        <a:lnSpc>
          <a:spcPct val="100000"/>
        </a:lnSpc>
        <a:spcBef>
          <a:spcPts val="861"/>
        </a:spcBef>
        <a:buClr>
          <a:schemeClr val="bg2"/>
        </a:buClr>
        <a:buFont typeface="Arial" panose="020B0604020202020204" pitchFamily="34" charset="0"/>
        <a:buChar char="»"/>
        <a:defRPr sz="1243" kern="1200" spc="0" baseline="0">
          <a:solidFill>
            <a:schemeClr val="bg2"/>
          </a:solidFill>
          <a:latin typeface="+mn-lt"/>
          <a:ea typeface="+mn-ea"/>
          <a:cs typeface="+mn-cs"/>
        </a:defRPr>
      </a:lvl5pPr>
      <a:lvl6pPr marL="213715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6pPr>
      <a:lvl7pPr marL="2525724"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7pPr>
      <a:lvl8pPr marL="2914297"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8pPr>
      <a:lvl9pPr marL="330287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9pPr>
    </p:bodyStyle>
    <p:otherStyle>
      <a:defPPr>
        <a:defRPr lang="en-US"/>
      </a:defPPr>
      <a:lvl1pPr marL="0" algn="l" defTabSz="777146" rtl="0" eaLnBrk="1" latinLnBrk="0" hangingPunct="1">
        <a:defRPr sz="1530" kern="1200">
          <a:solidFill>
            <a:schemeClr val="tx1"/>
          </a:solidFill>
          <a:latin typeface="+mn-lt"/>
          <a:ea typeface="+mn-ea"/>
          <a:cs typeface="+mn-cs"/>
        </a:defRPr>
      </a:lvl1pPr>
      <a:lvl2pPr marL="388573" algn="l" defTabSz="777146" rtl="0" eaLnBrk="1" latinLnBrk="0" hangingPunct="1">
        <a:defRPr sz="1530" kern="1200">
          <a:solidFill>
            <a:schemeClr val="tx1"/>
          </a:solidFill>
          <a:latin typeface="+mn-lt"/>
          <a:ea typeface="+mn-ea"/>
          <a:cs typeface="+mn-cs"/>
        </a:defRPr>
      </a:lvl2pPr>
      <a:lvl3pPr marL="777146" algn="l" defTabSz="777146" rtl="0" eaLnBrk="1" latinLnBrk="0" hangingPunct="1">
        <a:defRPr sz="1530" kern="1200">
          <a:solidFill>
            <a:schemeClr val="tx1"/>
          </a:solidFill>
          <a:latin typeface="+mn-lt"/>
          <a:ea typeface="+mn-ea"/>
          <a:cs typeface="+mn-cs"/>
        </a:defRPr>
      </a:lvl3pPr>
      <a:lvl4pPr marL="1165719" algn="l" defTabSz="777146" rtl="0" eaLnBrk="1" latinLnBrk="0" hangingPunct="1">
        <a:defRPr sz="1530" kern="1200">
          <a:solidFill>
            <a:schemeClr val="tx1"/>
          </a:solidFill>
          <a:latin typeface="+mn-lt"/>
          <a:ea typeface="+mn-ea"/>
          <a:cs typeface="+mn-cs"/>
        </a:defRPr>
      </a:lvl4pPr>
      <a:lvl5pPr marL="1554292" algn="l" defTabSz="777146" rtl="0" eaLnBrk="1" latinLnBrk="0" hangingPunct="1">
        <a:defRPr sz="1530" kern="1200">
          <a:solidFill>
            <a:schemeClr val="tx1"/>
          </a:solidFill>
          <a:latin typeface="+mn-lt"/>
          <a:ea typeface="+mn-ea"/>
          <a:cs typeface="+mn-cs"/>
        </a:defRPr>
      </a:lvl5pPr>
      <a:lvl6pPr marL="1942865" algn="l" defTabSz="777146" rtl="0" eaLnBrk="1" latinLnBrk="0" hangingPunct="1">
        <a:defRPr sz="1530" kern="1200">
          <a:solidFill>
            <a:schemeClr val="tx1"/>
          </a:solidFill>
          <a:latin typeface="+mn-lt"/>
          <a:ea typeface="+mn-ea"/>
          <a:cs typeface="+mn-cs"/>
        </a:defRPr>
      </a:lvl6pPr>
      <a:lvl7pPr marL="2331438" algn="l" defTabSz="777146" rtl="0" eaLnBrk="1" latinLnBrk="0" hangingPunct="1">
        <a:defRPr sz="1530" kern="1200">
          <a:solidFill>
            <a:schemeClr val="tx1"/>
          </a:solidFill>
          <a:latin typeface="+mn-lt"/>
          <a:ea typeface="+mn-ea"/>
          <a:cs typeface="+mn-cs"/>
        </a:defRPr>
      </a:lvl7pPr>
      <a:lvl8pPr marL="2720010" algn="l" defTabSz="777146" rtl="0" eaLnBrk="1" latinLnBrk="0" hangingPunct="1">
        <a:defRPr sz="1530" kern="1200">
          <a:solidFill>
            <a:schemeClr val="tx1"/>
          </a:solidFill>
          <a:latin typeface="+mn-lt"/>
          <a:ea typeface="+mn-ea"/>
          <a:cs typeface="+mn-cs"/>
        </a:defRPr>
      </a:lvl8pPr>
      <a:lvl9pPr marL="3108584" algn="l" defTabSz="777146"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eventbrite.com/support/articles/en_US/How_To/how-to-set-up-a-simple-image-tracking-pixel?lg=en_U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29E0CAE-CCAD-F698-1CEA-F2071AFA379A}"/>
              </a:ext>
            </a:extLst>
          </p:cNvPr>
          <p:cNvSpPr/>
          <p:nvPr/>
        </p:nvSpPr>
        <p:spPr>
          <a:xfrm>
            <a:off x="0" y="6309862"/>
            <a:ext cx="7772400" cy="304208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2866D7A0-9B0C-1346-8C16-1B1EA023ED8D}"/>
              </a:ext>
            </a:extLst>
          </p:cNvPr>
          <p:cNvSpPr>
            <a:spLocks noGrp="1"/>
          </p:cNvSpPr>
          <p:nvPr>
            <p:ph type="title"/>
          </p:nvPr>
        </p:nvSpPr>
        <p:spPr>
          <a:xfrm>
            <a:off x="493654" y="532457"/>
            <a:ext cx="6817215" cy="890460"/>
          </a:xfrm>
        </p:spPr>
        <p:txBody>
          <a:bodyPr anchor="ctr"/>
          <a:lstStyle/>
          <a:p>
            <a:r>
              <a:rPr lang="en-US" dirty="0"/>
              <a:t>Conversion Tracking</a:t>
            </a:r>
            <a:endParaRPr lang="en-US" sz="3600" dirty="0"/>
          </a:p>
        </p:txBody>
      </p:sp>
      <p:sp>
        <p:nvSpPr>
          <p:cNvPr id="4" name="Text Placeholder 3">
            <a:extLst>
              <a:ext uri="{FF2B5EF4-FFF2-40B4-BE49-F238E27FC236}">
                <a16:creationId xmlns:a16="http://schemas.microsoft.com/office/drawing/2014/main" id="{347CA0D6-7B45-8C4E-A1C0-AA615F456897}"/>
              </a:ext>
            </a:extLst>
          </p:cNvPr>
          <p:cNvSpPr>
            <a:spLocks noGrp="1"/>
          </p:cNvSpPr>
          <p:nvPr>
            <p:ph type="body" sz="quarter" idx="12"/>
          </p:nvPr>
        </p:nvSpPr>
        <p:spPr>
          <a:xfrm>
            <a:off x="0" y="1229659"/>
            <a:ext cx="7772400" cy="890461"/>
          </a:xfrm>
        </p:spPr>
        <p:txBody>
          <a:bodyPr/>
          <a:lstStyle/>
          <a:p>
            <a:r>
              <a:rPr lang="en-US" sz="1600" dirty="0"/>
              <a:t>Conversion tracking allows you to measure the effectiveness of a digital campaign </a:t>
            </a:r>
            <a:br>
              <a:rPr lang="en-US" sz="1600" dirty="0"/>
            </a:br>
            <a:r>
              <a:rPr lang="en-US" sz="1600" dirty="0"/>
              <a:t>by tracking actions on the site and tying them back to the campaign.</a:t>
            </a:r>
          </a:p>
        </p:txBody>
      </p:sp>
      <p:sp>
        <p:nvSpPr>
          <p:cNvPr id="35" name="Text Placeholder 8">
            <a:extLst>
              <a:ext uri="{FF2B5EF4-FFF2-40B4-BE49-F238E27FC236}">
                <a16:creationId xmlns:a16="http://schemas.microsoft.com/office/drawing/2014/main" id="{BF4B185E-7650-DD8C-6DDC-228918AB93D5}"/>
              </a:ext>
            </a:extLst>
          </p:cNvPr>
          <p:cNvSpPr txBox="1">
            <a:spLocks/>
          </p:cNvSpPr>
          <p:nvPr/>
        </p:nvSpPr>
        <p:spPr>
          <a:xfrm>
            <a:off x="2331824" y="2308990"/>
            <a:ext cx="3108751" cy="358010"/>
          </a:xfrm>
          <a:prstGeom prst="rect">
            <a:avLst/>
          </a:prstGeom>
        </p:spPr>
        <p:txBody>
          <a:bodyPr vert="horz" lIns="162553" tIns="0" rIns="162553" bIns="81276" rtlCol="0" anchor="ctr" anchorCtr="0">
            <a:noAutofit/>
          </a:bodyPr>
          <a:lstStyle>
            <a:lvl1pPr marL="0" indent="0" algn="l" defTabSz="777165" rtl="0" eaLnBrk="1" fontAlgn="base" latinLnBrk="0" hangingPunct="1">
              <a:lnSpc>
                <a:spcPct val="100000"/>
              </a:lnSpc>
              <a:spcBef>
                <a:spcPts val="861"/>
              </a:spcBef>
              <a:spcAft>
                <a:spcPct val="0"/>
              </a:spcAft>
              <a:buClr>
                <a:schemeClr val="bg2"/>
              </a:buClr>
              <a:buSzPct val="90000"/>
              <a:buFont typeface="Arial" panose="020B0604020202020204" pitchFamily="34" charset="0"/>
              <a:buNone/>
              <a:defRPr lang="en-US" sz="1000" kern="1200" spc="143" baseline="0" dirty="0" smtClean="0">
                <a:solidFill>
                  <a:schemeClr val="bg2"/>
                </a:solidFill>
                <a:latin typeface="+mj-lt"/>
                <a:ea typeface="Source Sans Pro Semibold" panose="020B0503030403020204" pitchFamily="34" charset="0"/>
                <a:cs typeface="+mn-cs"/>
                <a:sym typeface="Gill Sans" pitchFamily="-84" charset="0"/>
              </a:defRPr>
            </a:lvl1pPr>
            <a:lvl2pPr marL="410933" indent="-199142" algn="l" defTabSz="777146" rtl="0" eaLnBrk="1" latinLnBrk="0" hangingPunct="1">
              <a:lnSpc>
                <a:spcPct val="100000"/>
              </a:lnSpc>
              <a:spcBef>
                <a:spcPts val="861"/>
              </a:spcBef>
              <a:buClr>
                <a:schemeClr val="bg2"/>
              </a:buClr>
              <a:buFont typeface="Arial" panose="020B0604020202020204" pitchFamily="34" charset="0"/>
              <a:buChar char="–"/>
              <a:defRPr sz="1147" kern="1200" spc="0" baseline="0">
                <a:solidFill>
                  <a:schemeClr val="bg2"/>
                </a:solidFill>
                <a:latin typeface="+mn-lt"/>
                <a:ea typeface="+mn-ea"/>
                <a:cs typeface="+mn-cs"/>
              </a:defRPr>
            </a:lvl2pPr>
            <a:lvl3pPr marL="577054" indent="-150569" algn="l" defTabSz="777146" rtl="0" eaLnBrk="1" latinLnBrk="0" hangingPunct="1">
              <a:lnSpc>
                <a:spcPct val="100000"/>
              </a:lnSpc>
              <a:spcBef>
                <a:spcPts val="861"/>
              </a:spcBef>
              <a:buClr>
                <a:schemeClr val="bg2"/>
              </a:buClr>
              <a:buFont typeface="Arial" panose="020B0604020202020204" pitchFamily="34" charset="0"/>
              <a:buChar char="•"/>
              <a:defRPr sz="956" kern="1200" spc="0" baseline="0">
                <a:solidFill>
                  <a:schemeClr val="bg2"/>
                </a:solidFill>
                <a:latin typeface="+mn-lt"/>
                <a:ea typeface="+mn-ea"/>
                <a:cs typeface="+mn-cs"/>
              </a:defRPr>
            </a:lvl3pPr>
            <a:lvl4pPr marL="878699" indent="-194287" algn="l" defTabSz="777146" rtl="0" eaLnBrk="1" latinLnBrk="0" hangingPunct="1">
              <a:lnSpc>
                <a:spcPct val="100000"/>
              </a:lnSpc>
              <a:spcBef>
                <a:spcPts val="861"/>
              </a:spcBef>
              <a:buClr>
                <a:schemeClr val="bg2"/>
              </a:buClr>
              <a:buFont typeface="Arial" panose="020B0604020202020204" pitchFamily="34" charset="0"/>
              <a:buChar char="–"/>
              <a:defRPr sz="1339" kern="1200" spc="0" baseline="0">
                <a:solidFill>
                  <a:schemeClr val="bg2"/>
                </a:solidFill>
                <a:latin typeface="+mn-lt"/>
                <a:ea typeface="+mn-ea"/>
                <a:cs typeface="+mn-cs"/>
              </a:defRPr>
            </a:lvl4pPr>
            <a:lvl5pPr marL="1092909" indent="-194287" algn="l" defTabSz="777146" rtl="0" eaLnBrk="1" latinLnBrk="0" hangingPunct="1">
              <a:lnSpc>
                <a:spcPct val="100000"/>
              </a:lnSpc>
              <a:spcBef>
                <a:spcPts val="861"/>
              </a:spcBef>
              <a:buClr>
                <a:schemeClr val="bg2"/>
              </a:buClr>
              <a:buFont typeface="Arial" panose="020B0604020202020204" pitchFamily="34" charset="0"/>
              <a:buChar char="»"/>
              <a:defRPr sz="1243" kern="1200" spc="0" baseline="0">
                <a:solidFill>
                  <a:schemeClr val="bg2"/>
                </a:solidFill>
                <a:latin typeface="+mn-lt"/>
                <a:ea typeface="+mn-ea"/>
                <a:cs typeface="+mn-cs"/>
              </a:defRPr>
            </a:lvl5pPr>
            <a:lvl6pPr marL="213715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6pPr>
            <a:lvl7pPr marL="2525724"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7pPr>
            <a:lvl8pPr marL="2914297"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8pPr>
            <a:lvl9pPr marL="330287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9pPr>
          </a:lstStyle>
          <a:p>
            <a:pPr algn="ctr"/>
            <a:r>
              <a:rPr lang="en-US" sz="1400" dirty="0">
                <a:solidFill>
                  <a:schemeClr val="accent3"/>
                </a:solidFill>
              </a:rPr>
              <a:t>CAPTURING CONVERSIONS</a:t>
            </a:r>
          </a:p>
        </p:txBody>
      </p:sp>
      <p:cxnSp>
        <p:nvCxnSpPr>
          <p:cNvPr id="39" name="Straight Connector 38">
            <a:extLst>
              <a:ext uri="{FF2B5EF4-FFF2-40B4-BE49-F238E27FC236}">
                <a16:creationId xmlns:a16="http://schemas.microsoft.com/office/drawing/2014/main" id="{D6122852-65F6-2850-1E70-4321C5DC5445}"/>
              </a:ext>
            </a:extLst>
          </p:cNvPr>
          <p:cNvCxnSpPr>
            <a:cxnSpLocks/>
          </p:cNvCxnSpPr>
          <p:nvPr/>
        </p:nvCxnSpPr>
        <p:spPr>
          <a:xfrm>
            <a:off x="876300" y="3581400"/>
            <a:ext cx="60198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4B31569-8A05-095A-E2C1-2E08DD23DF41}"/>
              </a:ext>
            </a:extLst>
          </p:cNvPr>
          <p:cNvSpPr/>
          <p:nvPr/>
        </p:nvSpPr>
        <p:spPr>
          <a:xfrm>
            <a:off x="484689" y="2650554"/>
            <a:ext cx="3222719" cy="769441"/>
          </a:xfrm>
          <a:prstGeom prst="rect">
            <a:avLst/>
          </a:prstGeom>
        </p:spPr>
        <p:txBody>
          <a:bodyPr wrap="square">
            <a:spAutoFit/>
          </a:bodyPr>
          <a:lstStyle/>
          <a:p>
            <a:pPr algn="l"/>
            <a:r>
              <a:rPr lang="en-US" sz="1600" dirty="0">
                <a:solidFill>
                  <a:schemeClr val="bg2"/>
                </a:solidFill>
                <a:latin typeface="+mj-lt"/>
              </a:rPr>
              <a:t>Click Through Conversion </a:t>
            </a:r>
          </a:p>
          <a:p>
            <a:pPr algn="l"/>
            <a:r>
              <a:rPr lang="en-US" sz="1400" dirty="0">
                <a:solidFill>
                  <a:schemeClr val="bg2"/>
                </a:solidFill>
                <a:latin typeface="+mn-lt"/>
                <a:ea typeface="ＭＳ Ｐゴシック" charset="0"/>
                <a:cs typeface="Arial Black" panose="020B0604020202020204" pitchFamily="34" charset="0"/>
              </a:rPr>
              <a:t>Ad is displayed, ad is clicked, user goes to website and completes the action.</a:t>
            </a:r>
            <a:endParaRPr lang="en-US" sz="1400" dirty="0">
              <a:solidFill>
                <a:schemeClr val="bg2"/>
              </a:solidFill>
              <a:latin typeface="+mn-lt"/>
              <a:ea typeface="ＭＳ Ｐゴシック" charset="0"/>
              <a:cs typeface="Arial Black" panose="020B0604020202020204" pitchFamily="34" charset="0"/>
              <a:sym typeface="Gill Sans" charset="0"/>
            </a:endParaRPr>
          </a:p>
        </p:txBody>
      </p:sp>
      <p:sp>
        <p:nvSpPr>
          <p:cNvPr id="8" name="Rectangle 7">
            <a:extLst>
              <a:ext uri="{FF2B5EF4-FFF2-40B4-BE49-F238E27FC236}">
                <a16:creationId xmlns:a16="http://schemas.microsoft.com/office/drawing/2014/main" id="{DFF39720-4AD6-EB4F-5A16-433BD1791042}"/>
              </a:ext>
            </a:extLst>
          </p:cNvPr>
          <p:cNvSpPr/>
          <p:nvPr/>
        </p:nvSpPr>
        <p:spPr>
          <a:xfrm>
            <a:off x="3804695" y="2659559"/>
            <a:ext cx="3532757" cy="769441"/>
          </a:xfrm>
          <a:prstGeom prst="rect">
            <a:avLst/>
          </a:prstGeom>
        </p:spPr>
        <p:txBody>
          <a:bodyPr wrap="square">
            <a:spAutoFit/>
          </a:bodyPr>
          <a:lstStyle/>
          <a:p>
            <a:pPr algn="l"/>
            <a:r>
              <a:rPr lang="en-US" sz="1600" dirty="0">
                <a:solidFill>
                  <a:schemeClr val="bg2"/>
                </a:solidFill>
                <a:latin typeface="+mj-lt"/>
              </a:rPr>
              <a:t>View Through Conversion</a:t>
            </a:r>
          </a:p>
          <a:p>
            <a:pPr algn="l"/>
            <a:r>
              <a:rPr lang="en-US" sz="1400" dirty="0">
                <a:solidFill>
                  <a:schemeClr val="bg2"/>
                </a:solidFill>
                <a:latin typeface="+mn-lt"/>
                <a:ea typeface="ＭＳ Ｐゴシック" charset="0"/>
                <a:cs typeface="Arial Black" panose="020B0604020202020204" pitchFamily="34" charset="0"/>
              </a:rPr>
              <a:t>Ad is displayed, ad is NOT clicked, user still  goes to website and completes the action.</a:t>
            </a:r>
          </a:p>
        </p:txBody>
      </p:sp>
      <p:cxnSp>
        <p:nvCxnSpPr>
          <p:cNvPr id="13" name="Straight Connector 12">
            <a:extLst>
              <a:ext uri="{FF2B5EF4-FFF2-40B4-BE49-F238E27FC236}">
                <a16:creationId xmlns:a16="http://schemas.microsoft.com/office/drawing/2014/main" id="{B83CF1DF-714A-14F1-5ADC-99037824E87F}"/>
              </a:ext>
            </a:extLst>
          </p:cNvPr>
          <p:cNvCxnSpPr>
            <a:cxnSpLocks/>
          </p:cNvCxnSpPr>
          <p:nvPr/>
        </p:nvCxnSpPr>
        <p:spPr>
          <a:xfrm>
            <a:off x="876300" y="2159179"/>
            <a:ext cx="60198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4" name="Text Placeholder 8">
            <a:extLst>
              <a:ext uri="{FF2B5EF4-FFF2-40B4-BE49-F238E27FC236}">
                <a16:creationId xmlns:a16="http://schemas.microsoft.com/office/drawing/2014/main" id="{BC171482-8039-BBBF-08A8-3D059C5B3368}"/>
              </a:ext>
            </a:extLst>
          </p:cNvPr>
          <p:cNvSpPr txBox="1">
            <a:spLocks/>
          </p:cNvSpPr>
          <p:nvPr/>
        </p:nvSpPr>
        <p:spPr>
          <a:xfrm>
            <a:off x="0" y="3671109"/>
            <a:ext cx="7772400" cy="443691"/>
          </a:xfrm>
          <a:prstGeom prst="rect">
            <a:avLst/>
          </a:prstGeom>
        </p:spPr>
        <p:txBody>
          <a:bodyPr/>
          <a:lstStyle>
            <a:lvl1pPr marL="160280" indent="-160280" algn="l" defTabSz="777146" rtl="0" eaLnBrk="1" latinLnBrk="0" hangingPunct="1">
              <a:lnSpc>
                <a:spcPct val="100000"/>
              </a:lnSpc>
              <a:spcBef>
                <a:spcPts val="861"/>
              </a:spcBef>
              <a:buClr>
                <a:schemeClr val="bg2"/>
              </a:buClr>
              <a:buSzPct val="90000"/>
              <a:buFont typeface="Arial" panose="020B0604020202020204" pitchFamily="34" charset="0"/>
              <a:buChar char="•"/>
              <a:defRPr sz="1530" kern="1200" spc="0" baseline="0">
                <a:solidFill>
                  <a:schemeClr val="bg2"/>
                </a:solidFill>
                <a:latin typeface="+mn-lt"/>
                <a:ea typeface="+mn-ea"/>
                <a:cs typeface="+mn-cs"/>
              </a:defRPr>
            </a:lvl1pPr>
            <a:lvl2pPr marL="410933" indent="-199142" algn="l" defTabSz="777146" rtl="0" eaLnBrk="1" latinLnBrk="0" hangingPunct="1">
              <a:lnSpc>
                <a:spcPct val="100000"/>
              </a:lnSpc>
              <a:spcBef>
                <a:spcPts val="861"/>
              </a:spcBef>
              <a:buClr>
                <a:schemeClr val="bg2"/>
              </a:buClr>
              <a:buFont typeface="Arial" panose="020B0604020202020204" pitchFamily="34" charset="0"/>
              <a:buChar char="–"/>
              <a:defRPr sz="1147" kern="1200" spc="0" baseline="0">
                <a:solidFill>
                  <a:schemeClr val="bg2"/>
                </a:solidFill>
                <a:latin typeface="+mn-lt"/>
                <a:ea typeface="+mn-ea"/>
                <a:cs typeface="+mn-cs"/>
              </a:defRPr>
            </a:lvl2pPr>
            <a:lvl3pPr marL="577054" indent="-150569" algn="l" defTabSz="777146" rtl="0" eaLnBrk="1" latinLnBrk="0" hangingPunct="1">
              <a:lnSpc>
                <a:spcPct val="100000"/>
              </a:lnSpc>
              <a:spcBef>
                <a:spcPts val="861"/>
              </a:spcBef>
              <a:buClr>
                <a:schemeClr val="bg2"/>
              </a:buClr>
              <a:buFont typeface="Arial" panose="020B0604020202020204" pitchFamily="34" charset="0"/>
              <a:buChar char="•"/>
              <a:defRPr sz="956" kern="1200" spc="0" baseline="0">
                <a:solidFill>
                  <a:schemeClr val="bg2"/>
                </a:solidFill>
                <a:latin typeface="+mn-lt"/>
                <a:ea typeface="+mn-ea"/>
                <a:cs typeface="+mn-cs"/>
              </a:defRPr>
            </a:lvl3pPr>
            <a:lvl4pPr marL="878699" indent="-194287" algn="l" defTabSz="777146" rtl="0" eaLnBrk="1" latinLnBrk="0" hangingPunct="1">
              <a:lnSpc>
                <a:spcPct val="100000"/>
              </a:lnSpc>
              <a:spcBef>
                <a:spcPts val="861"/>
              </a:spcBef>
              <a:buClr>
                <a:schemeClr val="bg2"/>
              </a:buClr>
              <a:buFont typeface="Arial" panose="020B0604020202020204" pitchFamily="34" charset="0"/>
              <a:buChar char="–"/>
              <a:defRPr sz="1339" kern="1200" spc="0" baseline="0">
                <a:solidFill>
                  <a:schemeClr val="bg2"/>
                </a:solidFill>
                <a:latin typeface="+mn-lt"/>
                <a:ea typeface="+mn-ea"/>
                <a:cs typeface="+mn-cs"/>
              </a:defRPr>
            </a:lvl4pPr>
            <a:lvl5pPr marL="1092909" indent="-194287" algn="l" defTabSz="777146" rtl="0" eaLnBrk="1" latinLnBrk="0" hangingPunct="1">
              <a:lnSpc>
                <a:spcPct val="100000"/>
              </a:lnSpc>
              <a:spcBef>
                <a:spcPts val="861"/>
              </a:spcBef>
              <a:buClr>
                <a:schemeClr val="bg2"/>
              </a:buClr>
              <a:buFont typeface="Arial" panose="020B0604020202020204" pitchFamily="34" charset="0"/>
              <a:buChar char="»"/>
              <a:defRPr sz="1243" kern="1200" spc="0" baseline="0">
                <a:solidFill>
                  <a:schemeClr val="bg2"/>
                </a:solidFill>
                <a:latin typeface="+mn-lt"/>
                <a:ea typeface="+mn-ea"/>
                <a:cs typeface="+mn-cs"/>
              </a:defRPr>
            </a:lvl5pPr>
            <a:lvl6pPr marL="213715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6pPr>
            <a:lvl7pPr marL="2525724"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7pPr>
            <a:lvl8pPr marL="2914297"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8pPr>
            <a:lvl9pPr marL="330287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9pPr>
          </a:lstStyle>
          <a:p>
            <a:pPr marL="0" indent="0" algn="ctr" fontAlgn="base">
              <a:lnSpc>
                <a:spcPct val="110000"/>
              </a:lnSpc>
              <a:spcBef>
                <a:spcPct val="0"/>
              </a:spcBef>
              <a:spcAft>
                <a:spcPct val="0"/>
              </a:spcAft>
              <a:buFont typeface="Arial" panose="020B0604020202020204" pitchFamily="34" charset="0"/>
              <a:buNone/>
            </a:pPr>
            <a:r>
              <a:rPr lang="en-US" sz="1400" spc="143" dirty="0">
                <a:solidFill>
                  <a:schemeClr val="accent3"/>
                </a:solidFill>
                <a:latin typeface="+mj-lt"/>
                <a:ea typeface="Source Sans Pro Semibold" panose="020B0503030403020204" pitchFamily="34" charset="0"/>
              </a:rPr>
              <a:t>DESIGN YOUR STRATEGY</a:t>
            </a:r>
          </a:p>
        </p:txBody>
      </p:sp>
      <p:sp>
        <p:nvSpPr>
          <p:cNvPr id="37" name="Rectangle 36">
            <a:extLst>
              <a:ext uri="{FF2B5EF4-FFF2-40B4-BE49-F238E27FC236}">
                <a16:creationId xmlns:a16="http://schemas.microsoft.com/office/drawing/2014/main" id="{96DD8D02-8566-8726-FC42-B0E8BA360F10}"/>
              </a:ext>
            </a:extLst>
          </p:cNvPr>
          <p:cNvSpPr/>
          <p:nvPr/>
        </p:nvSpPr>
        <p:spPr>
          <a:xfrm>
            <a:off x="4158005" y="4021561"/>
            <a:ext cx="2355037" cy="1015663"/>
          </a:xfrm>
          <a:prstGeom prst="rect">
            <a:avLst/>
          </a:prstGeom>
        </p:spPr>
        <p:txBody>
          <a:bodyPr wrap="square">
            <a:spAutoFit/>
          </a:bodyPr>
          <a:lstStyle/>
          <a:p>
            <a:pPr algn="l"/>
            <a:r>
              <a:rPr lang="en-US" sz="1200" dirty="0">
                <a:solidFill>
                  <a:srgbClr val="16A7DB"/>
                </a:solidFill>
                <a:latin typeface="+mj-lt"/>
              </a:rPr>
              <a:t>PIXEL PLACEMENT </a:t>
            </a:r>
          </a:p>
          <a:p>
            <a:pPr marL="171450" indent="-171450" algn="l">
              <a:buFont typeface="Arial" panose="020B0604020202020204" pitchFamily="34" charset="0"/>
              <a:buChar char="•"/>
            </a:pPr>
            <a:r>
              <a:rPr lang="en-US" sz="1200" dirty="0">
                <a:solidFill>
                  <a:schemeClr val="bg2"/>
                </a:solidFill>
                <a:latin typeface="Franklin Gothic Book" panose="020B0503020102020204" pitchFamily="34" charset="0"/>
              </a:rPr>
              <a:t>Is there backend access </a:t>
            </a:r>
            <a:br>
              <a:rPr lang="en-US" sz="1200" dirty="0">
                <a:solidFill>
                  <a:schemeClr val="bg2"/>
                </a:solidFill>
                <a:latin typeface="Franklin Gothic Book" panose="020B0503020102020204" pitchFamily="34" charset="0"/>
              </a:rPr>
            </a:br>
            <a:r>
              <a:rPr lang="en-US" sz="1200" dirty="0">
                <a:solidFill>
                  <a:schemeClr val="bg2"/>
                </a:solidFill>
                <a:latin typeface="Franklin Gothic Book" panose="020B0503020102020204" pitchFamily="34" charset="0"/>
              </a:rPr>
              <a:t>to the site?</a:t>
            </a:r>
          </a:p>
          <a:p>
            <a:pPr marL="171450" indent="-171450" algn="l">
              <a:buFont typeface="Arial" panose="020B0604020202020204" pitchFamily="34" charset="0"/>
              <a:buChar char="•"/>
            </a:pPr>
            <a:r>
              <a:rPr lang="en-US" sz="1200" dirty="0">
                <a:solidFill>
                  <a:schemeClr val="bg2"/>
                </a:solidFill>
                <a:latin typeface="Franklin Gothic Book" panose="020B0503020102020204" pitchFamily="34" charset="0"/>
              </a:rPr>
              <a:t>Can someone place the pixel?</a:t>
            </a:r>
          </a:p>
          <a:p>
            <a:pPr marL="171450" indent="-171450" algn="l">
              <a:buFont typeface="Arial" panose="020B0604020202020204" pitchFamily="34" charset="0"/>
              <a:buChar char="•"/>
            </a:pPr>
            <a:r>
              <a:rPr lang="en-US" sz="1200" dirty="0">
                <a:solidFill>
                  <a:schemeClr val="bg2"/>
                </a:solidFill>
                <a:latin typeface="Franklin Gothic Book" panose="020B0503020102020204" pitchFamily="34" charset="0"/>
              </a:rPr>
              <a:t>Where will the pixel be placed?</a:t>
            </a:r>
          </a:p>
        </p:txBody>
      </p:sp>
      <p:sp>
        <p:nvSpPr>
          <p:cNvPr id="52" name="TextBox 51">
            <a:extLst>
              <a:ext uri="{FF2B5EF4-FFF2-40B4-BE49-F238E27FC236}">
                <a16:creationId xmlns:a16="http://schemas.microsoft.com/office/drawing/2014/main" id="{9FDB2173-B2E0-053E-B532-05D1E54CE1CC}"/>
              </a:ext>
            </a:extLst>
          </p:cNvPr>
          <p:cNvSpPr txBox="1"/>
          <p:nvPr/>
        </p:nvSpPr>
        <p:spPr>
          <a:xfrm>
            <a:off x="1036018" y="5347433"/>
            <a:ext cx="2651426" cy="738664"/>
          </a:xfrm>
          <a:prstGeom prst="rect">
            <a:avLst/>
          </a:prstGeom>
          <a:noFill/>
        </p:spPr>
        <p:txBody>
          <a:bodyPr wrap="square" lIns="0" tIns="0" rIns="0" bIns="0" rtlCol="0" anchor="t">
            <a:spAutoFit/>
          </a:bodyPr>
          <a:lstStyle/>
          <a:p>
            <a:pPr algn="l"/>
            <a:r>
              <a:rPr lang="en-US" sz="1200" dirty="0">
                <a:solidFill>
                  <a:srgbClr val="16A7DB"/>
                </a:solidFill>
                <a:latin typeface="+mj-lt"/>
              </a:rPr>
              <a:t>EASE OF USE</a:t>
            </a:r>
          </a:p>
          <a:p>
            <a:pPr algn="l"/>
            <a:r>
              <a:rPr lang="en-US" sz="1200" dirty="0">
                <a:solidFill>
                  <a:schemeClr val="bg2"/>
                </a:solidFill>
                <a:latin typeface="Franklin Gothic Book" panose="020B0503020102020204" pitchFamily="34" charset="0"/>
              </a:rPr>
              <a:t>Ensure the action is easy to accomplish, The action should be uncomplicated, quick to accomplish, and non-intrusive.</a:t>
            </a:r>
          </a:p>
        </p:txBody>
      </p:sp>
      <p:sp>
        <p:nvSpPr>
          <p:cNvPr id="53" name="TextBox 52">
            <a:extLst>
              <a:ext uri="{FF2B5EF4-FFF2-40B4-BE49-F238E27FC236}">
                <a16:creationId xmlns:a16="http://schemas.microsoft.com/office/drawing/2014/main" id="{40FDB9B7-3836-24A4-DCCE-722B8CA1ED08}"/>
              </a:ext>
            </a:extLst>
          </p:cNvPr>
          <p:cNvSpPr txBox="1"/>
          <p:nvPr/>
        </p:nvSpPr>
        <p:spPr>
          <a:xfrm>
            <a:off x="1042328" y="4076674"/>
            <a:ext cx="2103156" cy="1107996"/>
          </a:xfrm>
          <a:prstGeom prst="rect">
            <a:avLst/>
          </a:prstGeom>
          <a:noFill/>
        </p:spPr>
        <p:txBody>
          <a:bodyPr wrap="square" lIns="0" tIns="0" rIns="0" bIns="0" rtlCol="0" anchor="t">
            <a:spAutoFit/>
          </a:bodyPr>
          <a:lstStyle/>
          <a:p>
            <a:pPr algn="l"/>
            <a:r>
              <a:rPr lang="en-US" sz="1200" dirty="0">
                <a:solidFill>
                  <a:srgbClr val="16A7DB"/>
                </a:solidFill>
                <a:latin typeface="+mj-lt"/>
              </a:rPr>
              <a:t>DEFINE THE GOAL</a:t>
            </a:r>
            <a:r>
              <a:rPr lang="en-US" sz="1200" dirty="0">
                <a:solidFill>
                  <a:schemeClr val="bg2"/>
                </a:solidFill>
                <a:latin typeface="Franklin Gothic Book" panose="020B0503020102020204" pitchFamily="34" charset="0"/>
              </a:rPr>
              <a:t>– Identify the action to be tracked.</a:t>
            </a:r>
          </a:p>
          <a:p>
            <a:pPr marL="171450" indent="-171450" algn="l">
              <a:buFont typeface="Arial" panose="020B0604020202020204" pitchFamily="34" charset="0"/>
              <a:buChar char="•"/>
            </a:pPr>
            <a:r>
              <a:rPr lang="en-US" sz="1200" dirty="0">
                <a:solidFill>
                  <a:schemeClr val="bg2"/>
                </a:solidFill>
                <a:latin typeface="Franklin Gothic Book" panose="020B0503020102020204" pitchFamily="34" charset="0"/>
              </a:rPr>
              <a:t>Is it a specific action (form fill, purchase, </a:t>
            </a:r>
            <a:r>
              <a:rPr lang="en-US" sz="1200" dirty="0" err="1">
                <a:solidFill>
                  <a:schemeClr val="bg2"/>
                </a:solidFill>
                <a:latin typeface="Franklin Gothic Book" panose="020B0503020102020204" pitchFamily="34" charset="0"/>
              </a:rPr>
              <a:t>etc</a:t>
            </a:r>
            <a:r>
              <a:rPr lang="en-US" sz="1200" dirty="0">
                <a:solidFill>
                  <a:schemeClr val="bg2"/>
                </a:solidFill>
                <a:latin typeface="Franklin Gothic Book" panose="020B0503020102020204" pitchFamily="34" charset="0"/>
              </a:rPr>
              <a:t>)?</a:t>
            </a:r>
          </a:p>
          <a:p>
            <a:pPr marL="171450" indent="-171450" algn="l">
              <a:buFont typeface="Arial" panose="020B0604020202020204" pitchFamily="34" charset="0"/>
              <a:buChar char="•"/>
            </a:pPr>
            <a:r>
              <a:rPr lang="en-US" sz="1200" dirty="0">
                <a:solidFill>
                  <a:schemeClr val="bg2"/>
                </a:solidFill>
                <a:latin typeface="Franklin Gothic Book" panose="020B0503020102020204" pitchFamily="34" charset="0"/>
              </a:rPr>
              <a:t>Is it tracking post impression traffic to the site?</a:t>
            </a:r>
          </a:p>
        </p:txBody>
      </p:sp>
      <p:sp>
        <p:nvSpPr>
          <p:cNvPr id="54" name="TextBox 53">
            <a:extLst>
              <a:ext uri="{FF2B5EF4-FFF2-40B4-BE49-F238E27FC236}">
                <a16:creationId xmlns:a16="http://schemas.microsoft.com/office/drawing/2014/main" id="{64F404B5-F4A3-97D2-3BDF-B72EF977F56F}"/>
              </a:ext>
            </a:extLst>
          </p:cNvPr>
          <p:cNvSpPr txBox="1"/>
          <p:nvPr/>
        </p:nvSpPr>
        <p:spPr>
          <a:xfrm>
            <a:off x="4246441" y="5348126"/>
            <a:ext cx="3021130" cy="738664"/>
          </a:xfrm>
          <a:prstGeom prst="rect">
            <a:avLst/>
          </a:prstGeom>
          <a:noFill/>
        </p:spPr>
        <p:txBody>
          <a:bodyPr wrap="square" lIns="0" tIns="0" rIns="0" bIns="0" rtlCol="0" anchor="t">
            <a:spAutoFit/>
          </a:bodyPr>
          <a:lstStyle/>
          <a:p>
            <a:pPr algn="l"/>
            <a:r>
              <a:rPr lang="en-US" sz="1200" dirty="0">
                <a:solidFill>
                  <a:srgbClr val="16A7DB"/>
                </a:solidFill>
                <a:latin typeface="+mj-lt"/>
              </a:rPr>
              <a:t>CREATIVE STRATEGY</a:t>
            </a:r>
          </a:p>
          <a:p>
            <a:pPr algn="l"/>
            <a:r>
              <a:rPr lang="en-US" sz="1200" dirty="0">
                <a:solidFill>
                  <a:schemeClr val="bg2"/>
                </a:solidFill>
                <a:latin typeface="Franklin Gothic Book" panose="020B0503020102020204" pitchFamily="34" charset="0"/>
              </a:rPr>
              <a:t>The creative should ask the user to complete the action and the landing page should take them to a place on the site that makes it easy.</a:t>
            </a:r>
          </a:p>
        </p:txBody>
      </p:sp>
      <p:sp>
        <p:nvSpPr>
          <p:cNvPr id="60" name="Text Placeholder 8">
            <a:extLst>
              <a:ext uri="{FF2B5EF4-FFF2-40B4-BE49-F238E27FC236}">
                <a16:creationId xmlns:a16="http://schemas.microsoft.com/office/drawing/2014/main" id="{318BA79E-2308-76AF-E8CD-E3778F600F7D}"/>
              </a:ext>
            </a:extLst>
          </p:cNvPr>
          <p:cNvSpPr txBox="1">
            <a:spLocks/>
          </p:cNvSpPr>
          <p:nvPr/>
        </p:nvSpPr>
        <p:spPr>
          <a:xfrm>
            <a:off x="1763945" y="6445780"/>
            <a:ext cx="3917395" cy="358010"/>
          </a:xfrm>
          <a:prstGeom prst="rect">
            <a:avLst/>
          </a:prstGeom>
        </p:spPr>
        <p:txBody>
          <a:bodyPr vert="horz" lIns="162553" tIns="0" rIns="162553" bIns="81276" rtlCol="0" anchor="ctr" anchorCtr="0">
            <a:noAutofit/>
          </a:bodyPr>
          <a:lstStyle>
            <a:lvl1pPr marL="0" indent="0" algn="l" defTabSz="777165" rtl="0" eaLnBrk="1" fontAlgn="base" latinLnBrk="0" hangingPunct="1">
              <a:lnSpc>
                <a:spcPct val="100000"/>
              </a:lnSpc>
              <a:spcBef>
                <a:spcPts val="861"/>
              </a:spcBef>
              <a:spcAft>
                <a:spcPct val="0"/>
              </a:spcAft>
              <a:buClr>
                <a:schemeClr val="bg2"/>
              </a:buClr>
              <a:buSzPct val="90000"/>
              <a:buFont typeface="Arial" panose="020B0604020202020204" pitchFamily="34" charset="0"/>
              <a:buNone/>
              <a:defRPr lang="en-US" sz="1000" kern="1200" spc="143" baseline="0" dirty="0" smtClean="0">
                <a:solidFill>
                  <a:schemeClr val="bg2"/>
                </a:solidFill>
                <a:latin typeface="+mj-lt"/>
                <a:ea typeface="Source Sans Pro Semibold" panose="020B0503030403020204" pitchFamily="34" charset="0"/>
                <a:cs typeface="+mn-cs"/>
                <a:sym typeface="Gill Sans" pitchFamily="-84" charset="0"/>
              </a:defRPr>
            </a:lvl1pPr>
            <a:lvl2pPr marL="410933" indent="-199142" algn="l" defTabSz="777146" rtl="0" eaLnBrk="1" latinLnBrk="0" hangingPunct="1">
              <a:lnSpc>
                <a:spcPct val="100000"/>
              </a:lnSpc>
              <a:spcBef>
                <a:spcPts val="861"/>
              </a:spcBef>
              <a:buClr>
                <a:schemeClr val="bg2"/>
              </a:buClr>
              <a:buFont typeface="Arial" panose="020B0604020202020204" pitchFamily="34" charset="0"/>
              <a:buChar char="–"/>
              <a:defRPr sz="1147" kern="1200" spc="0" baseline="0">
                <a:solidFill>
                  <a:schemeClr val="bg2"/>
                </a:solidFill>
                <a:latin typeface="+mn-lt"/>
                <a:ea typeface="+mn-ea"/>
                <a:cs typeface="+mn-cs"/>
              </a:defRPr>
            </a:lvl2pPr>
            <a:lvl3pPr marL="577054" indent="-150569" algn="l" defTabSz="777146" rtl="0" eaLnBrk="1" latinLnBrk="0" hangingPunct="1">
              <a:lnSpc>
                <a:spcPct val="100000"/>
              </a:lnSpc>
              <a:spcBef>
                <a:spcPts val="861"/>
              </a:spcBef>
              <a:buClr>
                <a:schemeClr val="bg2"/>
              </a:buClr>
              <a:buFont typeface="Arial" panose="020B0604020202020204" pitchFamily="34" charset="0"/>
              <a:buChar char="•"/>
              <a:defRPr sz="956" kern="1200" spc="0" baseline="0">
                <a:solidFill>
                  <a:schemeClr val="bg2"/>
                </a:solidFill>
                <a:latin typeface="+mn-lt"/>
                <a:ea typeface="+mn-ea"/>
                <a:cs typeface="+mn-cs"/>
              </a:defRPr>
            </a:lvl3pPr>
            <a:lvl4pPr marL="878699" indent="-194287" algn="l" defTabSz="777146" rtl="0" eaLnBrk="1" latinLnBrk="0" hangingPunct="1">
              <a:lnSpc>
                <a:spcPct val="100000"/>
              </a:lnSpc>
              <a:spcBef>
                <a:spcPts val="861"/>
              </a:spcBef>
              <a:buClr>
                <a:schemeClr val="bg2"/>
              </a:buClr>
              <a:buFont typeface="Arial" panose="020B0604020202020204" pitchFamily="34" charset="0"/>
              <a:buChar char="–"/>
              <a:defRPr sz="1339" kern="1200" spc="0" baseline="0">
                <a:solidFill>
                  <a:schemeClr val="bg2"/>
                </a:solidFill>
                <a:latin typeface="+mn-lt"/>
                <a:ea typeface="+mn-ea"/>
                <a:cs typeface="+mn-cs"/>
              </a:defRPr>
            </a:lvl4pPr>
            <a:lvl5pPr marL="1092909" indent="-194287" algn="l" defTabSz="777146" rtl="0" eaLnBrk="1" latinLnBrk="0" hangingPunct="1">
              <a:lnSpc>
                <a:spcPct val="100000"/>
              </a:lnSpc>
              <a:spcBef>
                <a:spcPts val="861"/>
              </a:spcBef>
              <a:buClr>
                <a:schemeClr val="bg2"/>
              </a:buClr>
              <a:buFont typeface="Arial" panose="020B0604020202020204" pitchFamily="34" charset="0"/>
              <a:buChar char="»"/>
              <a:defRPr sz="1243" kern="1200" spc="0" baseline="0">
                <a:solidFill>
                  <a:schemeClr val="bg2"/>
                </a:solidFill>
                <a:latin typeface="+mn-lt"/>
                <a:ea typeface="+mn-ea"/>
                <a:cs typeface="+mn-cs"/>
              </a:defRPr>
            </a:lvl5pPr>
            <a:lvl6pPr marL="213715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6pPr>
            <a:lvl7pPr marL="2525724"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7pPr>
            <a:lvl8pPr marL="2914297"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8pPr>
            <a:lvl9pPr marL="330287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9pPr>
          </a:lstStyle>
          <a:p>
            <a:pPr marL="0" indent="0" algn="ctr" fontAlgn="base">
              <a:lnSpc>
                <a:spcPct val="110000"/>
              </a:lnSpc>
              <a:spcBef>
                <a:spcPct val="0"/>
              </a:spcBef>
              <a:spcAft>
                <a:spcPct val="0"/>
              </a:spcAft>
              <a:buFont typeface="Arial" panose="020B0604020202020204" pitchFamily="34" charset="0"/>
              <a:buNone/>
            </a:pPr>
            <a:r>
              <a:rPr lang="en-US" sz="1400" dirty="0">
                <a:solidFill>
                  <a:schemeClr val="accent3"/>
                </a:solidFill>
              </a:rPr>
              <a:t>PLACING THE AUDIENCE PIXEL</a:t>
            </a:r>
          </a:p>
        </p:txBody>
      </p:sp>
      <p:sp>
        <p:nvSpPr>
          <p:cNvPr id="65" name="object 2">
            <a:extLst>
              <a:ext uri="{FF2B5EF4-FFF2-40B4-BE49-F238E27FC236}">
                <a16:creationId xmlns:a16="http://schemas.microsoft.com/office/drawing/2014/main" id="{987D717F-0561-8A21-5645-0F8462E3BA85}"/>
              </a:ext>
            </a:extLst>
          </p:cNvPr>
          <p:cNvSpPr txBox="1"/>
          <p:nvPr/>
        </p:nvSpPr>
        <p:spPr>
          <a:xfrm>
            <a:off x="756370" y="7643225"/>
            <a:ext cx="6471763" cy="564257"/>
          </a:xfrm>
          <a:prstGeom prst="rect">
            <a:avLst/>
          </a:prstGeom>
        </p:spPr>
        <p:txBody>
          <a:bodyPr vert="horz" wrap="square" lIns="0" tIns="10160" rIns="0" bIns="0" rtlCol="0">
            <a:spAutoFit/>
          </a:bodyPr>
          <a:lstStyle/>
          <a:p>
            <a:pPr marR="5080" algn="l" defTabSz="1788003" fontAlgn="auto">
              <a:spcBef>
                <a:spcPts val="1981"/>
              </a:spcBef>
              <a:spcAft>
                <a:spcPts val="0"/>
              </a:spcAft>
              <a:buClr>
                <a:schemeClr val="bg2"/>
              </a:buClr>
            </a:pPr>
            <a:r>
              <a:rPr lang="en-US" sz="1200" dirty="0">
                <a:solidFill>
                  <a:srgbClr val="16A7DB"/>
                </a:solidFill>
                <a:latin typeface="+mj-lt"/>
              </a:rPr>
              <a:t>UNIVERSAL PIXEL</a:t>
            </a:r>
            <a:br>
              <a:rPr lang="en-US" sz="1200" dirty="0">
                <a:solidFill>
                  <a:srgbClr val="16A7DB"/>
                </a:solidFill>
                <a:latin typeface="+mj-lt"/>
              </a:rPr>
            </a:br>
            <a:r>
              <a:rPr lang="en-US" sz="1200" dirty="0">
                <a:solidFill>
                  <a:schemeClr val="bg2"/>
                </a:solidFill>
                <a:latin typeface="Franklin Gothic Book" panose="020B0503020102020204" pitchFamily="34" charset="0"/>
              </a:rPr>
              <a:t>To use the universal pixel, allowing for multiple conversions to be tracked with one pixel, place the universal pixel in the footer across your entire site and create the rule sets in the DSP.</a:t>
            </a:r>
            <a:endParaRPr sz="1200" dirty="0">
              <a:solidFill>
                <a:schemeClr val="bg2"/>
              </a:solidFill>
              <a:latin typeface="Franklin Gothic Book" panose="020B0503020102020204" pitchFamily="34" charset="0"/>
            </a:endParaRPr>
          </a:p>
        </p:txBody>
      </p:sp>
      <p:sp>
        <p:nvSpPr>
          <p:cNvPr id="66" name="Rectangle 65">
            <a:extLst>
              <a:ext uri="{FF2B5EF4-FFF2-40B4-BE49-F238E27FC236}">
                <a16:creationId xmlns:a16="http://schemas.microsoft.com/office/drawing/2014/main" id="{98682080-A286-0CCD-F062-EA94C4FA2773}"/>
              </a:ext>
            </a:extLst>
          </p:cNvPr>
          <p:cNvSpPr/>
          <p:nvPr/>
        </p:nvSpPr>
        <p:spPr>
          <a:xfrm>
            <a:off x="664564" y="8313003"/>
            <a:ext cx="6635321" cy="830997"/>
          </a:xfrm>
          <a:prstGeom prst="rect">
            <a:avLst/>
          </a:prstGeom>
        </p:spPr>
        <p:txBody>
          <a:bodyPr wrap="square">
            <a:spAutoFit/>
          </a:bodyPr>
          <a:lstStyle/>
          <a:p>
            <a:pPr algn="l"/>
            <a:r>
              <a:rPr lang="en-US" sz="1200" dirty="0">
                <a:solidFill>
                  <a:srgbClr val="16A7DB"/>
                </a:solidFill>
                <a:latin typeface="+mj-lt"/>
              </a:rPr>
              <a:t>WORD PRESS SITES</a:t>
            </a:r>
          </a:p>
          <a:p>
            <a:pPr algn="l"/>
            <a:r>
              <a:rPr lang="en-US" sz="1200" dirty="0">
                <a:solidFill>
                  <a:schemeClr val="bg2"/>
                </a:solidFill>
                <a:latin typeface="Franklin Gothic Book" panose="020B0503020102020204" pitchFamily="34" charset="0"/>
              </a:rPr>
              <a:t>In the dashboard, select Appearance and then Editor. Select the Theme Footer, </a:t>
            </a:r>
            <a:r>
              <a:rPr lang="en-US" sz="1200" dirty="0" err="1">
                <a:solidFill>
                  <a:schemeClr val="bg2"/>
                </a:solidFill>
                <a:latin typeface="Franklin Gothic Book" panose="020B0503020102020204" pitchFamily="34" charset="0"/>
              </a:rPr>
              <a:t>footer.php</a:t>
            </a:r>
            <a:r>
              <a:rPr lang="en-US" sz="1200" dirty="0">
                <a:solidFill>
                  <a:schemeClr val="bg2"/>
                </a:solidFill>
                <a:latin typeface="Franklin Gothic Book" panose="020B0503020102020204" pitchFamily="34" charset="0"/>
              </a:rPr>
              <a:t> option from the list of “Theme Files.” Paste the DSP pixel into the </a:t>
            </a:r>
            <a:r>
              <a:rPr lang="en-US" sz="1200" dirty="0" err="1">
                <a:solidFill>
                  <a:schemeClr val="bg2"/>
                </a:solidFill>
                <a:latin typeface="Franklin Gothic Book" panose="020B0503020102020204" pitchFamily="34" charset="0"/>
              </a:rPr>
              <a:t>footer.php</a:t>
            </a:r>
            <a:r>
              <a:rPr lang="en-US" sz="1200" dirty="0">
                <a:solidFill>
                  <a:schemeClr val="bg2"/>
                </a:solidFill>
                <a:latin typeface="Franklin Gothic Book" panose="020B0503020102020204" pitchFamily="34" charset="0"/>
              </a:rPr>
              <a:t> file one line above the close body tag (&lt;/body&gt;).</a:t>
            </a:r>
          </a:p>
        </p:txBody>
      </p:sp>
      <p:sp>
        <p:nvSpPr>
          <p:cNvPr id="67" name="TextBox 66">
            <a:extLst>
              <a:ext uri="{FF2B5EF4-FFF2-40B4-BE49-F238E27FC236}">
                <a16:creationId xmlns:a16="http://schemas.microsoft.com/office/drawing/2014/main" id="{7D449BD8-38A0-7413-D148-93CF22948A91}"/>
              </a:ext>
            </a:extLst>
          </p:cNvPr>
          <p:cNvSpPr txBox="1"/>
          <p:nvPr/>
        </p:nvSpPr>
        <p:spPr>
          <a:xfrm>
            <a:off x="756370" y="6740855"/>
            <a:ext cx="6635321" cy="738664"/>
          </a:xfrm>
          <a:prstGeom prst="rect">
            <a:avLst/>
          </a:prstGeom>
          <a:noFill/>
        </p:spPr>
        <p:txBody>
          <a:bodyPr wrap="square" lIns="0" tIns="0" rIns="0" bIns="0" rtlCol="0" anchor="t">
            <a:spAutoFit/>
          </a:bodyPr>
          <a:lstStyle/>
          <a:p>
            <a:pPr lvl="0" algn="l" defTabSz="457200">
              <a:defRPr/>
            </a:pPr>
            <a:r>
              <a:rPr lang="en-US" sz="1200" dirty="0">
                <a:solidFill>
                  <a:srgbClr val="16A7DB"/>
                </a:solidFill>
                <a:latin typeface="+mj-lt"/>
              </a:rPr>
              <a:t>STANDARD PIXEL</a:t>
            </a:r>
          </a:p>
          <a:p>
            <a:pPr lvl="0" algn="l" defTabSz="457200">
              <a:defRPr/>
            </a:pPr>
            <a:r>
              <a:rPr lang="en-US" sz="1200" dirty="0">
                <a:solidFill>
                  <a:schemeClr val="bg2"/>
                </a:solidFill>
                <a:latin typeface="Franklin Gothic Book" panose="020B0503020102020204" pitchFamily="34" charset="0"/>
              </a:rPr>
              <a:t>Place the conversion pixel in between the two body tags but not in between other pixels.  Put the pixel on the pages you wish to track a conversion. This is usually the “thank you” page of the conversions but could be placed on homepage or section heads to track post impression traffic as well.</a:t>
            </a:r>
          </a:p>
        </p:txBody>
      </p:sp>
      <p:pic>
        <p:nvPicPr>
          <p:cNvPr id="6" name="Graphic 5">
            <a:extLst>
              <a:ext uri="{FF2B5EF4-FFF2-40B4-BE49-F238E27FC236}">
                <a16:creationId xmlns:a16="http://schemas.microsoft.com/office/drawing/2014/main" id="{85354659-332D-D69C-D5B2-16374A7D8F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797802" y="5392242"/>
            <a:ext cx="332185" cy="310039"/>
          </a:xfrm>
          <a:prstGeom prst="rect">
            <a:avLst/>
          </a:prstGeom>
        </p:spPr>
      </p:pic>
      <p:pic>
        <p:nvPicPr>
          <p:cNvPr id="7" name="Graphic 6">
            <a:extLst>
              <a:ext uri="{FF2B5EF4-FFF2-40B4-BE49-F238E27FC236}">
                <a16:creationId xmlns:a16="http://schemas.microsoft.com/office/drawing/2014/main" id="{5F77D824-9E3B-E220-D095-00BAE8F681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68983" y="4118543"/>
            <a:ext cx="242394" cy="308502"/>
          </a:xfrm>
          <a:prstGeom prst="rect">
            <a:avLst/>
          </a:prstGeom>
        </p:spPr>
      </p:pic>
      <p:pic>
        <p:nvPicPr>
          <p:cNvPr id="9" name="Graphic 8">
            <a:extLst>
              <a:ext uri="{FF2B5EF4-FFF2-40B4-BE49-F238E27FC236}">
                <a16:creationId xmlns:a16="http://schemas.microsoft.com/office/drawing/2014/main" id="{67402BDA-B879-DEEF-5060-3036378E95E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1031" y="5387438"/>
            <a:ext cx="359918" cy="308502"/>
          </a:xfrm>
          <a:prstGeom prst="rect">
            <a:avLst/>
          </a:prstGeom>
        </p:spPr>
      </p:pic>
      <p:pic>
        <p:nvPicPr>
          <p:cNvPr id="10" name="Graphic 9">
            <a:extLst>
              <a:ext uri="{FF2B5EF4-FFF2-40B4-BE49-F238E27FC236}">
                <a16:creationId xmlns:a16="http://schemas.microsoft.com/office/drawing/2014/main" id="{F749C506-D1AE-324A-ECCA-16CDFCA058C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869817" y="4119686"/>
            <a:ext cx="289321" cy="246459"/>
          </a:xfrm>
          <a:prstGeom prst="rect">
            <a:avLst/>
          </a:prstGeom>
        </p:spPr>
      </p:pic>
    </p:spTree>
    <p:extLst>
      <p:ext uri="{BB962C8B-B14F-4D97-AF65-F5344CB8AC3E}">
        <p14:creationId xmlns:p14="http://schemas.microsoft.com/office/powerpoint/2010/main" val="2653159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6D7A0-9B0C-1346-8C16-1B1EA023ED8D}"/>
              </a:ext>
            </a:extLst>
          </p:cNvPr>
          <p:cNvSpPr>
            <a:spLocks noGrp="1"/>
          </p:cNvSpPr>
          <p:nvPr>
            <p:ph type="title"/>
          </p:nvPr>
        </p:nvSpPr>
        <p:spPr>
          <a:xfrm>
            <a:off x="493654" y="532457"/>
            <a:ext cx="6817215" cy="890460"/>
          </a:xfrm>
        </p:spPr>
        <p:txBody>
          <a:bodyPr anchor="ctr"/>
          <a:lstStyle/>
          <a:p>
            <a:r>
              <a:rPr lang="en-US" dirty="0"/>
              <a:t>Conversion Tracking</a:t>
            </a:r>
            <a:endParaRPr lang="en-US" sz="3600" dirty="0"/>
          </a:p>
        </p:txBody>
      </p:sp>
      <p:sp>
        <p:nvSpPr>
          <p:cNvPr id="35" name="Text Placeholder 8">
            <a:extLst>
              <a:ext uri="{FF2B5EF4-FFF2-40B4-BE49-F238E27FC236}">
                <a16:creationId xmlns:a16="http://schemas.microsoft.com/office/drawing/2014/main" id="{BF4B185E-7650-DD8C-6DDC-228918AB93D5}"/>
              </a:ext>
            </a:extLst>
          </p:cNvPr>
          <p:cNvSpPr txBox="1">
            <a:spLocks/>
          </p:cNvSpPr>
          <p:nvPr/>
        </p:nvSpPr>
        <p:spPr>
          <a:xfrm>
            <a:off x="876300" y="1239274"/>
            <a:ext cx="6019800" cy="358010"/>
          </a:xfrm>
          <a:prstGeom prst="rect">
            <a:avLst/>
          </a:prstGeom>
        </p:spPr>
        <p:txBody>
          <a:bodyPr vert="horz" lIns="162553" tIns="0" rIns="162553" bIns="81276" rtlCol="0" anchor="ctr" anchorCtr="0">
            <a:noAutofit/>
          </a:bodyPr>
          <a:lstStyle>
            <a:lvl1pPr marL="0" indent="0" algn="l" defTabSz="777165" rtl="0" eaLnBrk="1" fontAlgn="base" latinLnBrk="0" hangingPunct="1">
              <a:lnSpc>
                <a:spcPct val="100000"/>
              </a:lnSpc>
              <a:spcBef>
                <a:spcPts val="861"/>
              </a:spcBef>
              <a:spcAft>
                <a:spcPct val="0"/>
              </a:spcAft>
              <a:buClr>
                <a:schemeClr val="bg2"/>
              </a:buClr>
              <a:buSzPct val="90000"/>
              <a:buFont typeface="Arial" panose="020B0604020202020204" pitchFamily="34" charset="0"/>
              <a:buNone/>
              <a:defRPr lang="en-US" sz="1000" kern="1200" spc="143" baseline="0" dirty="0" smtClean="0">
                <a:solidFill>
                  <a:schemeClr val="bg2"/>
                </a:solidFill>
                <a:latin typeface="+mj-lt"/>
                <a:ea typeface="Source Sans Pro Semibold" panose="020B0503030403020204" pitchFamily="34" charset="0"/>
                <a:cs typeface="+mn-cs"/>
                <a:sym typeface="Gill Sans" pitchFamily="-84" charset="0"/>
              </a:defRPr>
            </a:lvl1pPr>
            <a:lvl2pPr marL="410933" indent="-199142" algn="l" defTabSz="777146" rtl="0" eaLnBrk="1" latinLnBrk="0" hangingPunct="1">
              <a:lnSpc>
                <a:spcPct val="100000"/>
              </a:lnSpc>
              <a:spcBef>
                <a:spcPts val="861"/>
              </a:spcBef>
              <a:buClr>
                <a:schemeClr val="bg2"/>
              </a:buClr>
              <a:buFont typeface="Arial" panose="020B0604020202020204" pitchFamily="34" charset="0"/>
              <a:buChar char="–"/>
              <a:defRPr sz="1147" kern="1200" spc="0" baseline="0">
                <a:solidFill>
                  <a:schemeClr val="bg2"/>
                </a:solidFill>
                <a:latin typeface="+mn-lt"/>
                <a:ea typeface="+mn-ea"/>
                <a:cs typeface="+mn-cs"/>
              </a:defRPr>
            </a:lvl2pPr>
            <a:lvl3pPr marL="577054" indent="-150569" algn="l" defTabSz="777146" rtl="0" eaLnBrk="1" latinLnBrk="0" hangingPunct="1">
              <a:lnSpc>
                <a:spcPct val="100000"/>
              </a:lnSpc>
              <a:spcBef>
                <a:spcPts val="861"/>
              </a:spcBef>
              <a:buClr>
                <a:schemeClr val="bg2"/>
              </a:buClr>
              <a:buFont typeface="Arial" panose="020B0604020202020204" pitchFamily="34" charset="0"/>
              <a:buChar char="•"/>
              <a:defRPr sz="956" kern="1200" spc="0" baseline="0">
                <a:solidFill>
                  <a:schemeClr val="bg2"/>
                </a:solidFill>
                <a:latin typeface="+mn-lt"/>
                <a:ea typeface="+mn-ea"/>
                <a:cs typeface="+mn-cs"/>
              </a:defRPr>
            </a:lvl3pPr>
            <a:lvl4pPr marL="878699" indent="-194287" algn="l" defTabSz="777146" rtl="0" eaLnBrk="1" latinLnBrk="0" hangingPunct="1">
              <a:lnSpc>
                <a:spcPct val="100000"/>
              </a:lnSpc>
              <a:spcBef>
                <a:spcPts val="861"/>
              </a:spcBef>
              <a:buClr>
                <a:schemeClr val="bg2"/>
              </a:buClr>
              <a:buFont typeface="Arial" panose="020B0604020202020204" pitchFamily="34" charset="0"/>
              <a:buChar char="–"/>
              <a:defRPr sz="1339" kern="1200" spc="0" baseline="0">
                <a:solidFill>
                  <a:schemeClr val="bg2"/>
                </a:solidFill>
                <a:latin typeface="+mn-lt"/>
                <a:ea typeface="+mn-ea"/>
                <a:cs typeface="+mn-cs"/>
              </a:defRPr>
            </a:lvl4pPr>
            <a:lvl5pPr marL="1092909" indent="-194287" algn="l" defTabSz="777146" rtl="0" eaLnBrk="1" latinLnBrk="0" hangingPunct="1">
              <a:lnSpc>
                <a:spcPct val="100000"/>
              </a:lnSpc>
              <a:spcBef>
                <a:spcPts val="861"/>
              </a:spcBef>
              <a:buClr>
                <a:schemeClr val="bg2"/>
              </a:buClr>
              <a:buFont typeface="Arial" panose="020B0604020202020204" pitchFamily="34" charset="0"/>
              <a:buChar char="»"/>
              <a:defRPr sz="1243" kern="1200" spc="0" baseline="0">
                <a:solidFill>
                  <a:schemeClr val="bg2"/>
                </a:solidFill>
                <a:latin typeface="+mn-lt"/>
                <a:ea typeface="+mn-ea"/>
                <a:cs typeface="+mn-cs"/>
              </a:defRPr>
            </a:lvl5pPr>
            <a:lvl6pPr marL="213715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6pPr>
            <a:lvl7pPr marL="2525724"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7pPr>
            <a:lvl8pPr marL="2914297"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8pPr>
            <a:lvl9pPr marL="3302871" indent="-194287" algn="l" defTabSz="777146" rtl="0" eaLnBrk="1" latinLnBrk="0" hangingPunct="1">
              <a:spcBef>
                <a:spcPct val="20000"/>
              </a:spcBef>
              <a:buFont typeface="Arial" panose="020B0604020202020204" pitchFamily="34" charset="0"/>
              <a:buChar char="•"/>
              <a:defRPr sz="1721" kern="1200">
                <a:solidFill>
                  <a:schemeClr val="tx1"/>
                </a:solidFill>
                <a:latin typeface="+mn-lt"/>
                <a:ea typeface="+mn-ea"/>
                <a:cs typeface="+mn-cs"/>
              </a:defRPr>
            </a:lvl9pPr>
          </a:lstStyle>
          <a:p>
            <a:pPr algn="ctr"/>
            <a:r>
              <a:rPr lang="en-US" sz="1400" dirty="0">
                <a:solidFill>
                  <a:schemeClr val="accent3"/>
                </a:solidFill>
              </a:rPr>
              <a:t>PLACING YOUR PIXEL – THIRD PARTY WEBSITES CONTINUED</a:t>
            </a:r>
          </a:p>
        </p:txBody>
      </p:sp>
      <p:sp>
        <p:nvSpPr>
          <p:cNvPr id="5" name="Rectangle 4">
            <a:extLst>
              <a:ext uri="{FF2B5EF4-FFF2-40B4-BE49-F238E27FC236}">
                <a16:creationId xmlns:a16="http://schemas.microsoft.com/office/drawing/2014/main" id="{E4B31569-8A05-095A-E2C1-2E08DD23DF41}"/>
              </a:ext>
            </a:extLst>
          </p:cNvPr>
          <p:cNvSpPr/>
          <p:nvPr/>
        </p:nvSpPr>
        <p:spPr>
          <a:xfrm>
            <a:off x="764835" y="1676400"/>
            <a:ext cx="5559765" cy="30623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rPr>
              <a:t>Instructions for Google Tag Manager*: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Pull image pixel from Basis DSP. </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Create a new tag in GTM and label it based on the type of pixel it is and where it will be located (</a:t>
            </a:r>
            <a:r>
              <a:rPr lang="en-US" sz="1150" dirty="0" err="1">
                <a:solidFill>
                  <a:schemeClr val="bg2"/>
                </a:solidFill>
                <a:latin typeface="+mn-lt"/>
                <a:ea typeface="ＭＳ Ｐゴシック" charset="0"/>
                <a:cs typeface="Arial Black" panose="020B0604020202020204" pitchFamily="34" charset="0"/>
              </a:rPr>
              <a:t>ie</a:t>
            </a:r>
            <a:r>
              <a:rPr lang="en-US" sz="1150" dirty="0">
                <a:solidFill>
                  <a:schemeClr val="bg2"/>
                </a:solidFill>
                <a:latin typeface="+mn-lt"/>
                <a:ea typeface="ＭＳ Ｐゴシック" charset="0"/>
                <a:cs typeface="Arial Black" panose="020B0604020202020204" pitchFamily="34" charset="0"/>
              </a:rPr>
              <a:t> – Retargeting – All Site, Conversion – Form Fill, etc.)</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Click on “Choose a tag type to begin setup…” </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When the drop down appears, select “Custom HTML” </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endParaRPr lang="en-US" sz="1150" dirty="0">
              <a:solidFill>
                <a:schemeClr val="bg2"/>
              </a:solidFill>
              <a:latin typeface="+mn-lt"/>
              <a:ea typeface="ＭＳ Ｐゴシック" charset="0"/>
              <a:cs typeface="Arial Black" panose="020B0604020202020204" pitchFamily="3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endParaRPr lang="en-US" sz="1150" dirty="0">
              <a:solidFill>
                <a:schemeClr val="bg2"/>
              </a:solidFill>
              <a:latin typeface="+mn-lt"/>
              <a:ea typeface="ＭＳ Ｐゴシック" charset="0"/>
              <a:cs typeface="Arial Black" panose="020B0604020202020204" pitchFamily="3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endParaRPr lang="en-US" sz="1150" dirty="0">
              <a:solidFill>
                <a:schemeClr val="bg2"/>
              </a:solidFill>
              <a:latin typeface="+mn-lt"/>
              <a:ea typeface="ＭＳ Ｐゴシック" charset="0"/>
              <a:cs typeface="Arial Black" panose="020B0604020202020204" pitchFamily="3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endParaRPr lang="en-US" sz="1150" dirty="0">
              <a:solidFill>
                <a:schemeClr val="bg2"/>
              </a:solidFill>
              <a:latin typeface="+mn-lt"/>
              <a:ea typeface="ＭＳ Ｐゴシック" charset="0"/>
              <a:cs typeface="Arial Black" panose="020B0604020202020204" pitchFamily="3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endParaRPr lang="en-US" sz="1150" dirty="0">
              <a:solidFill>
                <a:schemeClr val="bg2"/>
              </a:solidFill>
              <a:latin typeface="+mn-lt"/>
              <a:ea typeface="ＭＳ Ｐゴシック" charset="0"/>
              <a:cs typeface="Arial Black" panose="020B0604020202020204" pitchFamily="3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Copy and paste the entire code directly from the txt file into the Custom HTML section and do not make any adjustments to the pixel. </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Setup your trigger based on the pages/locations you need the tag to fire.</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Preview &amp; debug to test all your changes then publish to the site.</a:t>
            </a:r>
          </a:p>
        </p:txBody>
      </p:sp>
      <p:pic>
        <p:nvPicPr>
          <p:cNvPr id="15" name="Picture 14">
            <a:extLst>
              <a:ext uri="{FF2B5EF4-FFF2-40B4-BE49-F238E27FC236}">
                <a16:creationId xmlns:a16="http://schemas.microsoft.com/office/drawing/2014/main" id="{827DECE7-A04F-7E24-B915-0837099AAFDA}"/>
              </a:ext>
            </a:extLst>
          </p:cNvPr>
          <p:cNvPicPr/>
          <p:nvPr/>
        </p:nvPicPr>
        <p:blipFill rotWithShape="1">
          <a:blip r:embed="rId3">
            <a:extLst>
              <a:ext uri="{28A0092B-C50C-407E-A947-70E740481C1C}">
                <a14:useLocalDpi xmlns:a14="http://schemas.microsoft.com/office/drawing/2010/main" val="0"/>
              </a:ext>
            </a:extLst>
          </a:blip>
          <a:srcRect t="-1" r="50588" b="82811"/>
          <a:stretch/>
        </p:blipFill>
        <p:spPr>
          <a:xfrm>
            <a:off x="1066800" y="3097717"/>
            <a:ext cx="3429000" cy="583098"/>
          </a:xfrm>
          <a:prstGeom prst="rect">
            <a:avLst/>
          </a:prstGeom>
          <a:ln w="19050">
            <a:solidFill>
              <a:srgbClr val="00B0F0"/>
            </a:solidFill>
          </a:ln>
        </p:spPr>
      </p:pic>
      <p:sp>
        <p:nvSpPr>
          <p:cNvPr id="16" name="Rectangle 15">
            <a:extLst>
              <a:ext uri="{FF2B5EF4-FFF2-40B4-BE49-F238E27FC236}">
                <a16:creationId xmlns:a16="http://schemas.microsoft.com/office/drawing/2014/main" id="{B3BBDA83-C8D7-96ED-B3B1-C6C73CC03686}"/>
              </a:ext>
            </a:extLst>
          </p:cNvPr>
          <p:cNvSpPr/>
          <p:nvPr/>
        </p:nvSpPr>
        <p:spPr>
          <a:xfrm>
            <a:off x="764835" y="4689917"/>
            <a:ext cx="6397965" cy="277768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rPr>
              <a:t>Instructions for </a:t>
            </a:r>
            <a:r>
              <a:rPr kumimoji="0" lang="en-US" sz="1600" b="1" i="0" u="none" strike="noStrike" kern="1200" cap="none" spc="0" normalizeH="0" baseline="0" noProof="0" dirty="0" err="1">
                <a:ln>
                  <a:noFill/>
                </a:ln>
                <a:solidFill>
                  <a:prstClr val="black"/>
                </a:solidFill>
                <a:effectLst/>
                <a:uLnTx/>
                <a:uFillTx/>
                <a:latin typeface="Franklin Gothic Book" panose="020B0503020102020204" pitchFamily="34" charset="0"/>
                <a:sym typeface="Gill Sans" pitchFamily="-84" charset="0"/>
              </a:rPr>
              <a:t>TicketMaster</a:t>
            </a:r>
            <a:r>
              <a:rPr kumimoji="0" lang="en-US" sz="16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endParaRP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Pull an image pixel from Basis DSP. </a:t>
            </a:r>
          </a:p>
          <a:p>
            <a:pPr marL="228600" marR="0" lvl="0" indent="-228600" algn="l" defTabSz="914400" rtl="0" eaLnBrk="1" fontAlgn="base" latinLnBrk="0" hangingPunct="1">
              <a:lnSpc>
                <a:spcPct val="100000"/>
              </a:lnSpc>
              <a:spcBef>
                <a:spcPct val="0"/>
              </a:spcBef>
              <a:spcAft>
                <a:spcPct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Log into your Ticketmaster One account. Within Ticketmaster One click on </a:t>
            </a:r>
            <a:r>
              <a:rPr lang="en-US" sz="1150" dirty="0" err="1">
                <a:solidFill>
                  <a:schemeClr val="bg2"/>
                </a:solidFill>
                <a:latin typeface="+mn-lt"/>
                <a:ea typeface="ＭＳ Ｐゴシック" charset="0"/>
                <a:cs typeface="Arial Black" panose="020B0604020202020204" pitchFamily="34" charset="0"/>
              </a:rPr>
              <a:t>FanBuilder</a:t>
            </a:r>
            <a:r>
              <a:rPr lang="en-US" sz="1150" dirty="0">
                <a:solidFill>
                  <a:schemeClr val="bg2"/>
                </a:solidFill>
                <a:latin typeface="+mn-lt"/>
                <a:ea typeface="ＭＳ Ｐゴシック" charset="0"/>
                <a:cs typeface="Arial Black" panose="020B0604020202020204" pitchFamily="34" charset="0"/>
              </a:rPr>
              <a:t> in the menu. You will have to add a Sales Tracker to each individual purchase event on your Ticketmaster account in order to track sales correctly.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Select the 'Add New Pixel Tracking' button. Make sure that you're adding the pixel to the confirmation page of that event.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Select start and end dates. Make the end date very far into the future, so the pixel stays relevant.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For the Pixel Vendor, select ‘Custom'.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Then select 'Image Tag’.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Paste the 'No Script’  Image pixel code from Basis DSP into the 'Starting URL' text box. A Preview of the code will then appear in the 'Pixel Code Preview’.</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150" dirty="0">
                <a:solidFill>
                  <a:schemeClr val="bg2"/>
                </a:solidFill>
                <a:latin typeface="+mn-lt"/>
                <a:ea typeface="ＭＳ Ｐゴシック" charset="0"/>
                <a:cs typeface="Arial Black" panose="020B0604020202020204" pitchFamily="34" charset="0"/>
              </a:rPr>
              <a:t>In the Custom Parameters section write in </a:t>
            </a:r>
            <a:r>
              <a:rPr lang="en-US" sz="1150" dirty="0" err="1">
                <a:solidFill>
                  <a:schemeClr val="bg2"/>
                </a:solidFill>
                <a:latin typeface="+mn-lt"/>
                <a:ea typeface="ＭＳ Ｐゴシック" charset="0"/>
                <a:cs typeface="Arial Black" panose="020B0604020202020204" pitchFamily="34" charset="0"/>
              </a:rPr>
              <a:t>event_amount</a:t>
            </a:r>
            <a:r>
              <a:rPr lang="en-US" sz="1150" dirty="0">
                <a:solidFill>
                  <a:schemeClr val="bg2"/>
                </a:solidFill>
                <a:latin typeface="+mn-lt"/>
                <a:ea typeface="ＭＳ Ｐゴシック" charset="0"/>
                <a:cs typeface="Arial Black" panose="020B0604020202020204" pitchFamily="34" charset="0"/>
              </a:rPr>
              <a:t> and from the dropdown to the right select ‘Ticketmaster Value’</a:t>
            </a:r>
          </a:p>
        </p:txBody>
      </p:sp>
      <p:sp>
        <p:nvSpPr>
          <p:cNvPr id="17" name="Rectangle 16">
            <a:extLst>
              <a:ext uri="{FF2B5EF4-FFF2-40B4-BE49-F238E27FC236}">
                <a16:creationId xmlns:a16="http://schemas.microsoft.com/office/drawing/2014/main" id="{4315B45D-4B5B-F2D2-020D-37B5B6FA365D}"/>
              </a:ext>
            </a:extLst>
          </p:cNvPr>
          <p:cNvSpPr/>
          <p:nvPr/>
        </p:nvSpPr>
        <p:spPr>
          <a:xfrm>
            <a:off x="764834" y="7562817"/>
            <a:ext cx="5940765" cy="13388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rPr>
              <a:t>Instructions for </a:t>
            </a:r>
            <a:r>
              <a:rPr kumimoji="0" lang="en-US" sz="1600" b="1" i="0" u="none" strike="noStrike" kern="1200" cap="none" spc="0" normalizeH="0" baseline="0" noProof="0" dirty="0" err="1">
                <a:ln>
                  <a:noFill/>
                </a:ln>
                <a:solidFill>
                  <a:prstClr val="black"/>
                </a:solidFill>
                <a:effectLst/>
                <a:uLnTx/>
                <a:uFillTx/>
                <a:latin typeface="Franklin Gothic Book" panose="020B0503020102020204" pitchFamily="34" charset="0"/>
                <a:sym typeface="Gill Sans" pitchFamily="-84" charset="0"/>
              </a:rPr>
              <a:t>EventBrite</a:t>
            </a:r>
            <a:r>
              <a:rPr kumimoji="0" lang="en-US" sz="16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hlinkClick r:id="rId4"/>
              </a:rPr>
              <a:t>Click Here for EventBrite Instructions</a:t>
            </a:r>
            <a:endParaRPr kumimoji="0" lang="en-US" sz="1200" b="0"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prstClr val="black"/>
              </a:solidFill>
              <a:effectLst/>
              <a:uLnTx/>
              <a:uFillTx/>
              <a:latin typeface="Franklin Gothic Book" panose="020B0503020102020204" pitchFamily="34" charset="0"/>
              <a:sym typeface="Gill Sans" pitchFamily="-8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2"/>
                </a:solidFill>
                <a:latin typeface="+mn-lt"/>
                <a:ea typeface="ＭＳ Ｐゴシック" charset="0"/>
                <a:cs typeface="Arial Black" panose="020B0604020202020204" pitchFamily="34" charset="0"/>
              </a:rPr>
              <a:t>Tips: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chemeClr val="bg2"/>
                </a:solidFill>
                <a:latin typeface="+mn-lt"/>
                <a:ea typeface="ＭＳ Ｐゴシック" charset="0"/>
                <a:cs typeface="Arial Black" panose="020B0604020202020204" pitchFamily="34" charset="0"/>
              </a:rPr>
              <a:t>Use a redirect pixel.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200" dirty="0">
                <a:solidFill>
                  <a:schemeClr val="bg2"/>
                </a:solidFill>
                <a:latin typeface="+mn-lt"/>
                <a:ea typeface="ＭＳ Ｐゴシック" charset="0"/>
                <a:cs typeface="Arial Black" panose="020B0604020202020204" pitchFamily="34" charset="0"/>
              </a:rPr>
              <a:t>Don’t forget to add the s to http and make sure the r= is the end of the pixel. </a:t>
            </a:r>
          </a:p>
        </p:txBody>
      </p:sp>
      <p:sp>
        <p:nvSpPr>
          <p:cNvPr id="18" name="Rectangle 17">
            <a:extLst>
              <a:ext uri="{FF2B5EF4-FFF2-40B4-BE49-F238E27FC236}">
                <a16:creationId xmlns:a16="http://schemas.microsoft.com/office/drawing/2014/main" id="{A4E5358A-27B8-E9B4-F1E4-E13325C2DB63}"/>
              </a:ext>
            </a:extLst>
          </p:cNvPr>
          <p:cNvSpPr/>
          <p:nvPr/>
        </p:nvSpPr>
        <p:spPr>
          <a:xfrm>
            <a:off x="764834" y="8921998"/>
            <a:ext cx="5871331" cy="1458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0" i="1" u="none" strike="noStrike" kern="1200" cap="none" spc="0" normalizeH="0" baseline="0" noProof="0" dirty="0">
                <a:ln>
                  <a:noFill/>
                </a:ln>
                <a:solidFill>
                  <a:srgbClr val="393D3F"/>
                </a:solidFill>
                <a:effectLst/>
                <a:uLnTx/>
                <a:uFillTx/>
                <a:latin typeface="Franklin Gothic Book" panose="020B0503020102020204" pitchFamily="34" charset="0"/>
                <a:sym typeface="Gill Sans" pitchFamily="-84" charset="0"/>
              </a:rPr>
              <a:t>*For troubleshooting a pixel please reach out to the third-party site for best results. </a:t>
            </a:r>
          </a:p>
        </p:txBody>
      </p:sp>
    </p:spTree>
    <p:extLst>
      <p:ext uri="{BB962C8B-B14F-4D97-AF65-F5344CB8AC3E}">
        <p14:creationId xmlns:p14="http://schemas.microsoft.com/office/powerpoint/2010/main" val="2670648022"/>
      </p:ext>
    </p:extLst>
  </p:cSld>
  <p:clrMapOvr>
    <a:masterClrMapping/>
  </p:clrMapOvr>
</p:sld>
</file>

<file path=ppt/theme/theme1.xml><?xml version="1.0" encoding="utf-8"?>
<a:theme xmlns:a="http://schemas.openxmlformats.org/drawingml/2006/main" name="Conversion Tracking">
  <a:themeElements>
    <a:clrScheme name="BTech_2021_newColors">
      <a:dk1>
        <a:srgbClr val="0A0D10"/>
      </a:dk1>
      <a:lt1>
        <a:srgbClr val="FFFFFF"/>
      </a:lt1>
      <a:dk2>
        <a:srgbClr val="FEB92F"/>
      </a:dk2>
      <a:lt2>
        <a:srgbClr val="3A3C40"/>
      </a:lt2>
      <a:accent1>
        <a:srgbClr val="838383"/>
      </a:accent1>
      <a:accent2>
        <a:srgbClr val="16A7DB"/>
      </a:accent2>
      <a:accent3>
        <a:srgbClr val="168DDB"/>
      </a:accent3>
      <a:accent4>
        <a:srgbClr val="37B360"/>
      </a:accent4>
      <a:accent5>
        <a:srgbClr val="FB8A00"/>
      </a:accent5>
      <a:accent6>
        <a:srgbClr val="FF4949"/>
      </a:accent6>
      <a:hlink>
        <a:srgbClr val="094ED4"/>
      </a:hlink>
      <a:folHlink>
        <a:srgbClr val="0A0D1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gn="l">
          <a:defRPr dirty="0">
            <a:solidFill>
              <a:schemeClr val="bg2"/>
            </a:solidFill>
            <a:latin typeface="+mn-lt"/>
          </a:defRPr>
        </a:defPPr>
      </a:lstStyle>
    </a:txDef>
  </a:objectDefaults>
  <a:extraClrSchemeLst/>
  <a:extLst>
    <a:ext uri="{05A4C25C-085E-4340-85A3-A5531E510DB2}">
      <thm15:themeFamily xmlns:thm15="http://schemas.microsoft.com/office/thememl/2012/main" name="BasisT_template_CLEAN_300dpi" id="{5D11FEB0-64A6-9840-A213-8FB01A92BFD7}" vid="{2097BD16-D1A7-F448-BCFD-85354BD377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D33073ACC97FD4995A8E888A77F219C" ma:contentTypeVersion="22" ma:contentTypeDescription="Create a new document." ma:contentTypeScope="" ma:versionID="a75ffd4bea6894bbf6d32b8bbd08bdb1">
  <xsd:schema xmlns:xsd="http://www.w3.org/2001/XMLSchema" xmlns:xs="http://www.w3.org/2001/XMLSchema" xmlns:p="http://schemas.microsoft.com/office/2006/metadata/properties" xmlns:ns2="31b3bce5-88e8-439a-8872-baefaee736cb" xmlns:ns3="51be6dde-f8dc-4713-9f60-caa4fd811fd8" targetNamespace="http://schemas.microsoft.com/office/2006/metadata/properties" ma:root="true" ma:fieldsID="4bb115464c1c7c786b14c94355b0360f" ns2:_="" ns3:_="">
    <xsd:import namespace="31b3bce5-88e8-439a-8872-baefaee736cb"/>
    <xsd:import namespace="51be6dde-f8dc-4713-9f60-caa4fd811fd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Previe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b3bce5-88e8-439a-8872-baefaee736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AutoTags" ma:index="14" nillable="true" ma:displayName="Tags" ma:hidden="true"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hidden="true" ma:internalName="MediaServiceOCR" ma:readOnly="tru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b4f3075-4399-4cad-9ea1-08df43ca71c6" ma:termSetId="09814cd3-568e-fe90-9814-8d621ff8fb84" ma:anchorId="fba54fb3-c3e1-fe81-a776-ca4b69148c4d" ma:open="true" ma:isKeyword="false">
      <xsd:complexType>
        <xsd:sequence>
          <xsd:element ref="pc:Terms" minOccurs="0" maxOccurs="1"/>
        </xsd:sequence>
      </xsd:complexType>
    </xsd:element>
    <xsd:element name="Preview" ma:index="24" nillable="true" ma:displayName="Preview" ma:internalName="Preview">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1be6dde-f8dc-4713-9f60-caa4fd811fd8" elementFormDefault="qualified">
    <xsd:import namespace="http://schemas.microsoft.com/office/2006/documentManagement/types"/>
    <xsd:import namespace="http://schemas.microsoft.com/office/infopath/2007/PartnerControls"/>
    <xsd:element name="SharedWithUsers" ma:index="10"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hidden="true" ma:internalName="SharedWithDetails" ma:readOnly="true">
      <xsd:simpleType>
        <xsd:restriction base="dms:Note"/>
      </xsd:simpleType>
    </xsd:element>
    <xsd:element name="TaxCatchAll" ma:index="23" nillable="true" ma:displayName="Taxonomy Catch All Column" ma:hidden="true" ma:list="{a6457bc5-c1d9-4998-95fd-3a875170c345}" ma:internalName="TaxCatchAll" ma:readOnly="false" ma:showField="CatchAllData" ma:web="51be6dde-f8dc-4713-9f60-caa4fd811f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1be6dde-f8dc-4713-9f60-caa4fd811fd8" xsi:nil="true"/>
    <Preview xmlns="31b3bce5-88e8-439a-8872-baefaee736cb" xsi:nil="true"/>
    <lcf76f155ced4ddcb4097134ff3c332f xmlns="31b3bce5-88e8-439a-8872-baefaee736c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6EC5096-BE89-4AA6-9EB6-454552CED836}">
  <ds:schemaRefs>
    <ds:schemaRef ds:uri="http://schemas.microsoft.com/sharepoint/v3/contenttype/forms"/>
  </ds:schemaRefs>
</ds:datastoreItem>
</file>

<file path=customXml/itemProps2.xml><?xml version="1.0" encoding="utf-8"?>
<ds:datastoreItem xmlns:ds="http://schemas.openxmlformats.org/officeDocument/2006/customXml" ds:itemID="{6A0BA00F-3954-4892-B047-229D00979A9C}">
  <ds:schemaRefs>
    <ds:schemaRef ds:uri="31b3bce5-88e8-439a-8872-baefaee736cb"/>
    <ds:schemaRef ds:uri="51be6dde-f8dc-4713-9f60-caa4fd811f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E5DF7E-88C3-442B-AB1A-EA91D3845D5A}">
  <ds:schemaRefs>
    <ds:schemaRef ds:uri="http://schemas.microsoft.com/office/2006/documentManagement/types"/>
    <ds:schemaRef ds:uri="http://schemas.microsoft.com/office/2006/metadata/properties"/>
    <ds:schemaRef ds:uri="http://purl.org/dc/elements/1.1/"/>
    <ds:schemaRef ds:uri="51be6dde-f8dc-4713-9f60-caa4fd811fd8"/>
    <ds:schemaRef ds:uri="http://purl.org/dc/terms/"/>
    <ds:schemaRef ds:uri="http://purl.org/dc/dcmitype/"/>
    <ds:schemaRef ds:uri="31b3bce5-88e8-439a-8872-baefaee736cb"/>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24670</TotalTime>
  <Pages>0</Pages>
  <Words>711</Words>
  <Characters>0</Characters>
  <Application>Microsoft Macintosh PowerPoint</Application>
  <PresentationFormat>Custom</PresentationFormat>
  <Lines>0</Lines>
  <Paragraphs>63</Paragraphs>
  <Slides>2</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Franklin Gothic Book</vt:lpstr>
      <vt:lpstr>Franklin Gothic Medium</vt:lpstr>
      <vt:lpstr>Gill Sans</vt:lpstr>
      <vt:lpstr>Conversion Tracking</vt:lpstr>
      <vt:lpstr>Conversion Tracking</vt:lpstr>
      <vt:lpstr>Conversion Tracking</vt:lpstr>
    </vt:vector>
  </TitlesOfParts>
  <Manager/>
  <Company>Centro</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Centro</dc:creator>
  <cp:keywords/>
  <dc:description/>
  <cp:lastModifiedBy>Lilia Diaz</cp:lastModifiedBy>
  <cp:revision>1500</cp:revision>
  <cp:lastPrinted>2018-10-22T18:26:56Z</cp:lastPrinted>
  <dcterms:created xsi:type="dcterms:W3CDTF">2014-11-27T04:26:57Z</dcterms:created>
  <dcterms:modified xsi:type="dcterms:W3CDTF">2023-02-10T16:21:52Z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0x010100BD33073ACC97FD4995A8E888A77F219C</vt:lpwstr>
  </property>
  <property fmtid="{D5CDD505-2E9C-101B-9397-08002B2CF9AE}" pid="3" name="MediaServiceImageTags">
    <vt:lpwstr/>
  </property>
</Properties>
</file>